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17"/>
  </p:notesMasterIdLst>
  <p:sldIdLst>
    <p:sldId id="256" r:id="rId2"/>
    <p:sldId id="258" r:id="rId3"/>
    <p:sldId id="259" r:id="rId4"/>
    <p:sldId id="263" r:id="rId5"/>
    <p:sldId id="312" r:id="rId6"/>
    <p:sldId id="273" r:id="rId7"/>
    <p:sldId id="313" r:id="rId8"/>
    <p:sldId id="276" r:id="rId9"/>
    <p:sldId id="267" r:id="rId10"/>
    <p:sldId id="280" r:id="rId11"/>
    <p:sldId id="272" r:id="rId12"/>
    <p:sldId id="325" r:id="rId13"/>
    <p:sldId id="278" r:id="rId14"/>
    <p:sldId id="286" r:id="rId15"/>
    <p:sldId id="26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72D0B1-4E97-4870-91EA-D09F32077D31}">
  <a:tblStyle styleId="{C672D0B1-4E97-4870-91EA-D09F32077D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2F0BBBF-82EC-4A2A-921D-D457DE7DF8A0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-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d143d5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d143d5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d143d5643_2_15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d143d5643_2_15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ed143d5643_2_1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ed143d5643_2_1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95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ed143d5643_2_1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ed143d5643_2_1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ed143d5643_2_15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ed143d5643_2_15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c8bb10418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c8bb10418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c8bb1041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c8bb1041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d143d5643_2_14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d143d5643_2_14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507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d143d5643_2_1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d143d5643_2_1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82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ed143d5643_2_15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ed143d5643_2_15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d143d5643_2_1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ed143d5643_2_1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40862"/>
            <a:ext cx="4832100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2"/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22"/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157" name="Google Shape;157;p22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13225" y="1338288"/>
            <a:ext cx="3440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713225" y="2314513"/>
            <a:ext cx="26394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76" name="Google Shape;176;p24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" name="Google Shape;177;p24"/>
          <p:cNvGrpSpPr/>
          <p:nvPr/>
        </p:nvGrpSpPr>
        <p:grpSpPr>
          <a:xfrm>
            <a:off x="790074" y="632675"/>
            <a:ext cx="636900" cy="322800"/>
            <a:chOff x="790074" y="3806775"/>
            <a:chExt cx="636900" cy="322800"/>
          </a:xfrm>
        </p:grpSpPr>
        <p:sp>
          <p:nvSpPr>
            <p:cNvPr id="178" name="Google Shape;178;p24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24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4438625" y="445025"/>
            <a:ext cx="34578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4438625" y="1956325"/>
            <a:ext cx="3992100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ctor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cxnSp>
        <p:nvCxnSpPr>
          <p:cNvPr id="183" name="Google Shape;183;p25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77175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08" name="Google Shape;208;p2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713225" y="1274950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2"/>
          </p:nvPr>
        </p:nvSpPr>
        <p:spPr>
          <a:xfrm>
            <a:off x="713225" y="1670625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3"/>
          </p:nvPr>
        </p:nvSpPr>
        <p:spPr>
          <a:xfrm>
            <a:off x="713225" y="2167100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4"/>
          </p:nvPr>
        </p:nvSpPr>
        <p:spPr>
          <a:xfrm>
            <a:off x="713225" y="2562775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subTitle" idx="5"/>
          </p:nvPr>
        </p:nvSpPr>
        <p:spPr>
          <a:xfrm>
            <a:off x="713225" y="3059250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ubTitle" idx="6"/>
          </p:nvPr>
        </p:nvSpPr>
        <p:spPr>
          <a:xfrm>
            <a:off x="713225" y="3454925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3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42" name="Google Shape;242;p3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3" name="Google Shape;243;p3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44" name="Google Shape;244;p3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18;p3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19" name="Google Shape;19;p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3"/>
          <p:cNvSpPr/>
          <p:nvPr/>
        </p:nvSpPr>
        <p:spPr>
          <a:xfrm>
            <a:off x="-730325" y="1571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198240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 flipH="1">
            <a:off x="107503" y="2027120"/>
            <a:ext cx="822346" cy="3123261"/>
            <a:chOff x="2330682" y="1468700"/>
            <a:chExt cx="538184" cy="2044019"/>
          </a:xfrm>
        </p:grpSpPr>
        <p:sp>
          <p:nvSpPr>
            <p:cNvPr id="73" name="Google Shape;73;p13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572425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572425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8240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66350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" name="Google Shape;93;p15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94" name="Google Shape;94;p1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1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96" name="Google Shape;96;p15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938950" y="2257726"/>
            <a:ext cx="349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4938950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49389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02" name="Google Shape;102;p1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1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04" name="Google Shape;104;p1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 flipH="1">
            <a:off x="428525" y="2257725"/>
            <a:ext cx="312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 flipH="1">
            <a:off x="428525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08425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110" name="Google Shape;110;p1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" name="Google Shape;111;p1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12" name="Google Shape;112;p1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20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6" r:id="rId9"/>
    <p:sldLayoutId id="2147483668" r:id="rId10"/>
    <p:sldLayoutId id="2147483670" r:id="rId11"/>
    <p:sldLayoutId id="2147483671" r:id="rId12"/>
    <p:sldLayoutId id="2147483675" r:id="rId13"/>
    <p:sldLayoutId id="2147483679" r:id="rId14"/>
    <p:sldLayoutId id="2147483683" r:id="rId15"/>
    <p:sldLayoutId id="2147483684" r:id="rId16"/>
    <p:sldLayoutId id="214748368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1EE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/>
          <p:nvPr/>
        </p:nvSpPr>
        <p:spPr>
          <a:xfrm>
            <a:off x="6163475" y="10519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ctrTitle"/>
          </p:nvPr>
        </p:nvSpPr>
        <p:spPr>
          <a:xfrm>
            <a:off x="713224" y="940862"/>
            <a:ext cx="4943371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School360 - Un système de gestion scolaire</a:t>
            </a: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xfrm>
            <a:off x="713224" y="3237548"/>
            <a:ext cx="48321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de-DE" dirty="0" err="1"/>
              <a:t>Présenté</a:t>
            </a:r>
            <a:r>
              <a:rPr lang="de-DE" dirty="0"/>
              <a:t> par : 		</a:t>
            </a:r>
            <a:r>
              <a:rPr lang="de-DE" dirty="0" err="1"/>
              <a:t>Encadré</a:t>
            </a:r>
            <a:r>
              <a:rPr lang="de-DE" dirty="0"/>
              <a:t> par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de-DE" dirty="0"/>
              <a:t>             </a:t>
            </a:r>
            <a:r>
              <a:rPr lang="de-DE" dirty="0" err="1"/>
              <a:t>Ikhlas</a:t>
            </a:r>
            <a:r>
              <a:rPr lang="de-DE" dirty="0"/>
              <a:t> El </a:t>
            </a:r>
            <a:r>
              <a:rPr lang="de-DE" dirty="0" err="1"/>
              <a:t>Morabet</a:t>
            </a:r>
            <a:r>
              <a:rPr lang="de-DE" dirty="0"/>
              <a:t>	           Mr </a:t>
            </a:r>
            <a:r>
              <a:rPr lang="de-DE" dirty="0" err="1"/>
              <a:t>Rahmouni</a:t>
            </a:r>
            <a:br>
              <a:rPr lang="de-DE" dirty="0"/>
            </a:br>
            <a:r>
              <a:rPr lang="de-DE" dirty="0"/>
              <a:t>             Karima </a:t>
            </a:r>
            <a:r>
              <a:rPr lang="de-DE" dirty="0" err="1"/>
              <a:t>Belattaria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2" name="Google Shape;322;p42"/>
          <p:cNvGrpSpPr/>
          <p:nvPr/>
        </p:nvGrpSpPr>
        <p:grpSpPr>
          <a:xfrm>
            <a:off x="790074" y="4071550"/>
            <a:ext cx="636900" cy="322800"/>
            <a:chOff x="790074" y="3806775"/>
            <a:chExt cx="636900" cy="322800"/>
          </a:xfrm>
        </p:grpSpPr>
        <p:sp>
          <p:nvSpPr>
            <p:cNvPr id="323" name="Google Shape;323;p4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4" name="Google Shape;324;p4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25" name="Google Shape;325;p42"/>
          <p:cNvGrpSpPr/>
          <p:nvPr/>
        </p:nvGrpSpPr>
        <p:grpSpPr>
          <a:xfrm>
            <a:off x="5573844" y="1434275"/>
            <a:ext cx="2619217" cy="2644948"/>
            <a:chOff x="5573844" y="1434275"/>
            <a:chExt cx="2619217" cy="2644948"/>
          </a:xfrm>
        </p:grpSpPr>
        <p:sp>
          <p:nvSpPr>
            <p:cNvPr id="326" name="Google Shape;326;p42"/>
            <p:cNvSpPr/>
            <p:nvPr/>
          </p:nvSpPr>
          <p:spPr>
            <a:xfrm flipH="1">
              <a:off x="5676406" y="2519183"/>
              <a:ext cx="427889" cy="1363862"/>
            </a:xfrm>
            <a:custGeom>
              <a:avLst/>
              <a:gdLst/>
              <a:ahLst/>
              <a:cxnLst/>
              <a:rect l="l" t="t" r="r" b="b"/>
              <a:pathLst>
                <a:path w="12464" h="39728" fill="none" extrusionOk="0">
                  <a:moveTo>
                    <a:pt x="12463" y="39727"/>
                  </a:moveTo>
                  <a:lnTo>
                    <a:pt x="6597" y="152"/>
                  </a:lnTo>
                  <a:cubicBezTo>
                    <a:pt x="6597" y="0"/>
                    <a:pt x="6384" y="0"/>
                    <a:pt x="6384" y="152"/>
                  </a:cubicBezTo>
                  <a:lnTo>
                    <a:pt x="1" y="3972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42"/>
            <p:cNvGrpSpPr/>
            <p:nvPr/>
          </p:nvGrpSpPr>
          <p:grpSpPr>
            <a:xfrm>
              <a:off x="5573844" y="1434275"/>
              <a:ext cx="2619217" cy="2644948"/>
              <a:chOff x="5573844" y="1739075"/>
              <a:chExt cx="2619217" cy="2644948"/>
            </a:xfrm>
          </p:grpSpPr>
          <p:grpSp>
            <p:nvGrpSpPr>
              <p:cNvPr id="328" name="Google Shape;328;p42"/>
              <p:cNvGrpSpPr/>
              <p:nvPr/>
            </p:nvGrpSpPr>
            <p:grpSpPr>
              <a:xfrm>
                <a:off x="5573844" y="1739075"/>
                <a:ext cx="2619217" cy="2630370"/>
                <a:chOff x="6010319" y="1815275"/>
                <a:chExt cx="2619217" cy="2630370"/>
              </a:xfrm>
            </p:grpSpPr>
            <p:sp>
              <p:nvSpPr>
                <p:cNvPr id="329" name="Google Shape;329;p42"/>
                <p:cNvSpPr/>
                <p:nvPr/>
              </p:nvSpPr>
              <p:spPr>
                <a:xfrm flipH="1">
                  <a:off x="7624611" y="1999011"/>
                  <a:ext cx="219171" cy="196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4" h="5735" extrusionOk="0">
                      <a:moveTo>
                        <a:pt x="3221" y="1"/>
                      </a:moveTo>
                      <a:cubicBezTo>
                        <a:pt x="1977" y="1"/>
                        <a:pt x="833" y="800"/>
                        <a:pt x="456" y="2056"/>
                      </a:cubicBezTo>
                      <a:cubicBezTo>
                        <a:pt x="0" y="3575"/>
                        <a:pt x="851" y="5156"/>
                        <a:pt x="2371" y="5612"/>
                      </a:cubicBezTo>
                      <a:cubicBezTo>
                        <a:pt x="2649" y="5695"/>
                        <a:pt x="2929" y="5735"/>
                        <a:pt x="3205" y="5735"/>
                      </a:cubicBezTo>
                      <a:cubicBezTo>
                        <a:pt x="4441" y="5735"/>
                        <a:pt x="5585" y="4939"/>
                        <a:pt x="5958" y="3697"/>
                      </a:cubicBezTo>
                      <a:cubicBezTo>
                        <a:pt x="6383" y="2177"/>
                        <a:pt x="5532" y="566"/>
                        <a:pt x="4012" y="110"/>
                      </a:cubicBezTo>
                      <a:cubicBezTo>
                        <a:pt x="3748" y="36"/>
                        <a:pt x="3482" y="1"/>
                        <a:pt x="32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42"/>
                <p:cNvSpPr/>
                <p:nvPr/>
              </p:nvSpPr>
              <p:spPr>
                <a:xfrm flipH="1">
                  <a:off x="7677826" y="2046833"/>
                  <a:ext cx="112744" cy="10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2948" extrusionOk="0">
                      <a:moveTo>
                        <a:pt x="1671" y="0"/>
                      </a:moveTo>
                      <a:cubicBezTo>
                        <a:pt x="1041" y="0"/>
                        <a:pt x="445" y="404"/>
                        <a:pt x="244" y="1058"/>
                      </a:cubicBezTo>
                      <a:cubicBezTo>
                        <a:pt x="0" y="1818"/>
                        <a:pt x="456" y="2638"/>
                        <a:pt x="1216" y="2881"/>
                      </a:cubicBezTo>
                      <a:cubicBezTo>
                        <a:pt x="1361" y="2926"/>
                        <a:pt x="1507" y="2947"/>
                        <a:pt x="1650" y="2947"/>
                      </a:cubicBezTo>
                      <a:cubicBezTo>
                        <a:pt x="2288" y="2947"/>
                        <a:pt x="2872" y="2529"/>
                        <a:pt x="3070" y="1909"/>
                      </a:cubicBezTo>
                      <a:cubicBezTo>
                        <a:pt x="3283" y="1119"/>
                        <a:pt x="2858" y="298"/>
                        <a:pt x="2067" y="55"/>
                      </a:cubicBezTo>
                      <a:cubicBezTo>
                        <a:pt x="1936" y="18"/>
                        <a:pt x="1802" y="0"/>
                        <a:pt x="16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42"/>
                <p:cNvSpPr/>
                <p:nvPr/>
              </p:nvSpPr>
              <p:spPr>
                <a:xfrm flipH="1">
                  <a:off x="6687547" y="2409740"/>
                  <a:ext cx="849458" cy="444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43" h="12950" extrusionOk="0">
                      <a:moveTo>
                        <a:pt x="2827" y="1"/>
                      </a:moveTo>
                      <a:cubicBezTo>
                        <a:pt x="2736" y="1"/>
                        <a:pt x="2645" y="92"/>
                        <a:pt x="2615" y="183"/>
                      </a:cubicBezTo>
                      <a:lnTo>
                        <a:pt x="31" y="12675"/>
                      </a:lnTo>
                      <a:cubicBezTo>
                        <a:pt x="1" y="12827"/>
                        <a:pt x="122" y="12949"/>
                        <a:pt x="274" y="12949"/>
                      </a:cubicBezTo>
                      <a:lnTo>
                        <a:pt x="21916" y="12949"/>
                      </a:lnTo>
                      <a:cubicBezTo>
                        <a:pt x="22037" y="12949"/>
                        <a:pt x="22129" y="12888"/>
                        <a:pt x="22159" y="12767"/>
                      </a:cubicBezTo>
                      <a:lnTo>
                        <a:pt x="24712" y="274"/>
                      </a:lnTo>
                      <a:cubicBezTo>
                        <a:pt x="24743" y="153"/>
                        <a:pt x="24652" y="1"/>
                        <a:pt x="245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42"/>
                <p:cNvSpPr/>
                <p:nvPr/>
              </p:nvSpPr>
              <p:spPr>
                <a:xfrm flipH="1">
                  <a:off x="6726137" y="2443143"/>
                  <a:ext cx="778529" cy="401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7" h="11703" extrusionOk="0">
                      <a:moveTo>
                        <a:pt x="2584" y="0"/>
                      </a:moveTo>
                      <a:cubicBezTo>
                        <a:pt x="2493" y="0"/>
                        <a:pt x="2402" y="91"/>
                        <a:pt x="2402" y="183"/>
                      </a:cubicBezTo>
                      <a:lnTo>
                        <a:pt x="31" y="11459"/>
                      </a:lnTo>
                      <a:cubicBezTo>
                        <a:pt x="1" y="11581"/>
                        <a:pt x="92" y="11702"/>
                        <a:pt x="244" y="11702"/>
                      </a:cubicBezTo>
                      <a:lnTo>
                        <a:pt x="20092" y="11702"/>
                      </a:lnTo>
                      <a:cubicBezTo>
                        <a:pt x="20184" y="11702"/>
                        <a:pt x="20275" y="11642"/>
                        <a:pt x="20275" y="11551"/>
                      </a:cubicBezTo>
                      <a:lnTo>
                        <a:pt x="22646" y="243"/>
                      </a:lnTo>
                      <a:cubicBezTo>
                        <a:pt x="22676" y="122"/>
                        <a:pt x="22585" y="0"/>
                        <a:pt x="2243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42"/>
                <p:cNvSpPr/>
                <p:nvPr/>
              </p:nvSpPr>
              <p:spPr>
                <a:xfrm flipH="1">
                  <a:off x="6845130" y="2484889"/>
                  <a:ext cx="592729" cy="11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5" h="3405" extrusionOk="0">
                      <a:moveTo>
                        <a:pt x="699" y="0"/>
                      </a:moveTo>
                      <a:lnTo>
                        <a:pt x="0" y="3404"/>
                      </a:lnTo>
                      <a:lnTo>
                        <a:pt x="16505" y="3404"/>
                      </a:lnTo>
                      <a:lnTo>
                        <a:pt x="17265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42"/>
                <p:cNvSpPr/>
                <p:nvPr/>
              </p:nvSpPr>
              <p:spPr>
                <a:xfrm flipH="1">
                  <a:off x="7259404" y="2666428"/>
                  <a:ext cx="218106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4378" extrusionOk="0">
                      <a:moveTo>
                        <a:pt x="912" y="1"/>
                      </a:moveTo>
                      <a:lnTo>
                        <a:pt x="0" y="4378"/>
                      </a:lnTo>
                      <a:lnTo>
                        <a:pt x="5441" y="4378"/>
                      </a:lnTo>
                      <a:lnTo>
                        <a:pt x="6353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42"/>
                <p:cNvSpPr/>
                <p:nvPr/>
              </p:nvSpPr>
              <p:spPr>
                <a:xfrm flipH="1">
                  <a:off x="7093487" y="2626776"/>
                  <a:ext cx="179518" cy="191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9" h="5564" extrusionOk="0">
                      <a:moveTo>
                        <a:pt x="1247" y="1"/>
                      </a:moveTo>
                      <a:lnTo>
                        <a:pt x="1" y="5563"/>
                      </a:lnTo>
                      <a:lnTo>
                        <a:pt x="4043" y="5563"/>
                      </a:lnTo>
                      <a:cubicBezTo>
                        <a:pt x="4135" y="5472"/>
                        <a:pt x="5229" y="1"/>
                        <a:pt x="5229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42"/>
                <p:cNvSpPr/>
                <p:nvPr/>
              </p:nvSpPr>
              <p:spPr>
                <a:xfrm flipH="1">
                  <a:off x="6881633" y="2625746"/>
                  <a:ext cx="189955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4378" extrusionOk="0">
                      <a:moveTo>
                        <a:pt x="882" y="0"/>
                      </a:moveTo>
                      <a:lnTo>
                        <a:pt x="0" y="4377"/>
                      </a:lnTo>
                      <a:lnTo>
                        <a:pt x="4559" y="4377"/>
                      </a:lnTo>
                      <a:lnTo>
                        <a:pt x="5532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42"/>
                <p:cNvSpPr/>
                <p:nvPr/>
              </p:nvSpPr>
              <p:spPr>
                <a:xfrm flipH="1">
                  <a:off x="6744945" y="2853219"/>
                  <a:ext cx="971540" cy="3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9" h="1035" extrusionOk="0">
                      <a:moveTo>
                        <a:pt x="517" y="1"/>
                      </a:moveTo>
                      <a:cubicBezTo>
                        <a:pt x="213" y="1"/>
                        <a:pt x="1" y="213"/>
                        <a:pt x="1" y="517"/>
                      </a:cubicBezTo>
                      <a:cubicBezTo>
                        <a:pt x="1" y="791"/>
                        <a:pt x="244" y="1034"/>
                        <a:pt x="517" y="1034"/>
                      </a:cubicBezTo>
                      <a:lnTo>
                        <a:pt x="27752" y="1034"/>
                      </a:lnTo>
                      <a:cubicBezTo>
                        <a:pt x="28056" y="1034"/>
                        <a:pt x="28299" y="791"/>
                        <a:pt x="28299" y="517"/>
                      </a:cubicBezTo>
                      <a:cubicBezTo>
                        <a:pt x="28299" y="244"/>
                        <a:pt x="28056" y="1"/>
                        <a:pt x="277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42"/>
                <p:cNvSpPr/>
                <p:nvPr/>
              </p:nvSpPr>
              <p:spPr>
                <a:xfrm flipH="1">
                  <a:off x="7467029" y="2900183"/>
                  <a:ext cx="426840" cy="1363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3" h="39728" fill="none" extrusionOk="0">
                      <a:moveTo>
                        <a:pt x="12432" y="39727"/>
                      </a:moveTo>
                      <a:lnTo>
                        <a:pt x="6596" y="152"/>
                      </a:lnTo>
                      <a:cubicBezTo>
                        <a:pt x="6566" y="0"/>
                        <a:pt x="6383" y="0"/>
                        <a:pt x="6353" y="152"/>
                      </a:cubicBezTo>
                      <a:lnTo>
                        <a:pt x="0" y="39727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42"/>
                <p:cNvSpPr/>
                <p:nvPr/>
              </p:nvSpPr>
              <p:spPr>
                <a:xfrm flipH="1">
                  <a:off x="6010319" y="2886625"/>
                  <a:ext cx="1882530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49" h="2037" extrusionOk="0">
                      <a:moveTo>
                        <a:pt x="1" y="0"/>
                      </a:moveTo>
                      <a:lnTo>
                        <a:pt x="1" y="2037"/>
                      </a:lnTo>
                      <a:lnTo>
                        <a:pt x="64348" y="2037"/>
                      </a:lnTo>
                      <a:lnTo>
                        <a:pt x="64348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42"/>
                <p:cNvSpPr/>
                <p:nvPr/>
              </p:nvSpPr>
              <p:spPr>
                <a:xfrm flipH="1">
                  <a:off x="7393992" y="2536487"/>
                  <a:ext cx="1110341" cy="113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42" h="33186" extrusionOk="0">
                      <a:moveTo>
                        <a:pt x="2698" y="1"/>
                      </a:moveTo>
                      <a:cubicBezTo>
                        <a:pt x="1761" y="1"/>
                        <a:pt x="1017" y="391"/>
                        <a:pt x="548" y="1293"/>
                      </a:cubicBezTo>
                      <a:cubicBezTo>
                        <a:pt x="1" y="2357"/>
                        <a:pt x="1277" y="10686"/>
                        <a:pt x="2098" y="12844"/>
                      </a:cubicBezTo>
                      <a:cubicBezTo>
                        <a:pt x="3709" y="17130"/>
                        <a:pt x="6141" y="21111"/>
                        <a:pt x="9332" y="24394"/>
                      </a:cubicBezTo>
                      <a:cubicBezTo>
                        <a:pt x="14588" y="29791"/>
                        <a:pt x="21976" y="33186"/>
                        <a:pt x="29475" y="33186"/>
                      </a:cubicBezTo>
                      <a:cubicBezTo>
                        <a:pt x="30086" y="33186"/>
                        <a:pt x="30697" y="33163"/>
                        <a:pt x="31308" y="33118"/>
                      </a:cubicBezTo>
                      <a:cubicBezTo>
                        <a:pt x="31612" y="33087"/>
                        <a:pt x="31947" y="33026"/>
                        <a:pt x="32129" y="32814"/>
                      </a:cubicBezTo>
                      <a:cubicBezTo>
                        <a:pt x="32342" y="32570"/>
                        <a:pt x="32311" y="32206"/>
                        <a:pt x="32281" y="31902"/>
                      </a:cubicBezTo>
                      <a:cubicBezTo>
                        <a:pt x="31521" y="25488"/>
                        <a:pt x="26840" y="20321"/>
                        <a:pt x="22402" y="15610"/>
                      </a:cubicBezTo>
                      <a:cubicBezTo>
                        <a:pt x="20069" y="13147"/>
                        <a:pt x="8136" y="1"/>
                        <a:pt x="2698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42"/>
                <p:cNvSpPr/>
                <p:nvPr/>
              </p:nvSpPr>
              <p:spPr>
                <a:xfrm flipH="1">
                  <a:off x="6140744" y="3867511"/>
                  <a:ext cx="410155" cy="341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7" h="9938" extrusionOk="0">
                      <a:moveTo>
                        <a:pt x="2463" y="0"/>
                      </a:moveTo>
                      <a:cubicBezTo>
                        <a:pt x="2432" y="61"/>
                        <a:pt x="2402" y="122"/>
                        <a:pt x="2371" y="183"/>
                      </a:cubicBezTo>
                      <a:cubicBezTo>
                        <a:pt x="1520" y="1854"/>
                        <a:pt x="760" y="3587"/>
                        <a:pt x="1" y="5289"/>
                      </a:cubicBezTo>
                      <a:cubicBezTo>
                        <a:pt x="2493" y="6596"/>
                        <a:pt x="5077" y="7812"/>
                        <a:pt x="7478" y="8997"/>
                      </a:cubicBezTo>
                      <a:cubicBezTo>
                        <a:pt x="7782" y="9149"/>
                        <a:pt x="8207" y="9180"/>
                        <a:pt x="8511" y="9301"/>
                      </a:cubicBezTo>
                      <a:cubicBezTo>
                        <a:pt x="8961" y="9539"/>
                        <a:pt x="8904" y="9938"/>
                        <a:pt x="9242" y="9938"/>
                      </a:cubicBezTo>
                      <a:cubicBezTo>
                        <a:pt x="9292" y="9938"/>
                        <a:pt x="9352" y="9929"/>
                        <a:pt x="9423" y="9909"/>
                      </a:cubicBezTo>
                      <a:cubicBezTo>
                        <a:pt x="9879" y="9788"/>
                        <a:pt x="10213" y="9423"/>
                        <a:pt x="10487" y="9028"/>
                      </a:cubicBezTo>
                      <a:cubicBezTo>
                        <a:pt x="11946" y="7174"/>
                        <a:pt x="10609" y="5836"/>
                        <a:pt x="8906" y="4772"/>
                      </a:cubicBezTo>
                      <a:cubicBezTo>
                        <a:pt x="6627" y="3344"/>
                        <a:pt x="4529" y="1702"/>
                        <a:pt x="246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42"/>
                <p:cNvSpPr/>
                <p:nvPr/>
              </p:nvSpPr>
              <p:spPr>
                <a:xfrm flipH="1">
                  <a:off x="6010325" y="3860198"/>
                  <a:ext cx="310938" cy="37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7" h="10852" extrusionOk="0">
                      <a:moveTo>
                        <a:pt x="8084" y="0"/>
                      </a:moveTo>
                      <a:cubicBezTo>
                        <a:pt x="7598" y="0"/>
                        <a:pt x="7172" y="335"/>
                        <a:pt x="6807" y="669"/>
                      </a:cubicBezTo>
                      <a:cubicBezTo>
                        <a:pt x="6017" y="1155"/>
                        <a:pt x="5287" y="2098"/>
                        <a:pt x="4588" y="2736"/>
                      </a:cubicBezTo>
                      <a:cubicBezTo>
                        <a:pt x="4011" y="3283"/>
                        <a:pt x="3403" y="4256"/>
                        <a:pt x="2673" y="4590"/>
                      </a:cubicBezTo>
                      <a:cubicBezTo>
                        <a:pt x="2532" y="4679"/>
                        <a:pt x="2359" y="4726"/>
                        <a:pt x="2186" y="4726"/>
                      </a:cubicBezTo>
                      <a:cubicBezTo>
                        <a:pt x="2061" y="4726"/>
                        <a:pt x="1937" y="4702"/>
                        <a:pt x="1822" y="4651"/>
                      </a:cubicBezTo>
                      <a:cubicBezTo>
                        <a:pt x="1822" y="4650"/>
                        <a:pt x="1821" y="4650"/>
                        <a:pt x="1820" y="4650"/>
                      </a:cubicBezTo>
                      <a:cubicBezTo>
                        <a:pt x="1703" y="4650"/>
                        <a:pt x="1" y="8334"/>
                        <a:pt x="242" y="8997"/>
                      </a:cubicBezTo>
                      <a:cubicBezTo>
                        <a:pt x="667" y="10031"/>
                        <a:pt x="2187" y="10426"/>
                        <a:pt x="3160" y="10852"/>
                      </a:cubicBezTo>
                      <a:cubicBezTo>
                        <a:pt x="4315" y="9058"/>
                        <a:pt x="5439" y="7235"/>
                        <a:pt x="6534" y="5380"/>
                      </a:cubicBezTo>
                      <a:cubicBezTo>
                        <a:pt x="7081" y="4469"/>
                        <a:pt x="7628" y="3557"/>
                        <a:pt x="8145" y="2614"/>
                      </a:cubicBezTo>
                      <a:cubicBezTo>
                        <a:pt x="8418" y="2128"/>
                        <a:pt x="9057" y="1429"/>
                        <a:pt x="8996" y="851"/>
                      </a:cubicBezTo>
                      <a:cubicBezTo>
                        <a:pt x="8996" y="851"/>
                        <a:pt x="8996" y="821"/>
                        <a:pt x="8996" y="791"/>
                      </a:cubicBezTo>
                      <a:cubicBezTo>
                        <a:pt x="8935" y="365"/>
                        <a:pt x="8509" y="0"/>
                        <a:pt x="80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42"/>
                <p:cNvSpPr/>
                <p:nvPr/>
              </p:nvSpPr>
              <p:spPr>
                <a:xfrm flipH="1">
                  <a:off x="6273259" y="3125356"/>
                  <a:ext cx="1817839" cy="100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0" h="29309" extrusionOk="0">
                      <a:moveTo>
                        <a:pt x="10184" y="1"/>
                      </a:moveTo>
                      <a:cubicBezTo>
                        <a:pt x="8134" y="1"/>
                        <a:pt x="6086" y="103"/>
                        <a:pt x="4043" y="341"/>
                      </a:cubicBezTo>
                      <a:cubicBezTo>
                        <a:pt x="2493" y="524"/>
                        <a:pt x="183" y="1071"/>
                        <a:pt x="61" y="3016"/>
                      </a:cubicBezTo>
                      <a:cubicBezTo>
                        <a:pt x="0" y="3746"/>
                        <a:pt x="639" y="6755"/>
                        <a:pt x="1034" y="7241"/>
                      </a:cubicBezTo>
                      <a:cubicBezTo>
                        <a:pt x="1399" y="7758"/>
                        <a:pt x="3192" y="8183"/>
                        <a:pt x="3739" y="8487"/>
                      </a:cubicBezTo>
                      <a:cubicBezTo>
                        <a:pt x="4651" y="8974"/>
                        <a:pt x="5472" y="9308"/>
                        <a:pt x="6505" y="9521"/>
                      </a:cubicBezTo>
                      <a:cubicBezTo>
                        <a:pt x="8359" y="9946"/>
                        <a:pt x="10274" y="10037"/>
                        <a:pt x="12159" y="10281"/>
                      </a:cubicBezTo>
                      <a:cubicBezTo>
                        <a:pt x="15593" y="10706"/>
                        <a:pt x="19059" y="11071"/>
                        <a:pt x="22372" y="12135"/>
                      </a:cubicBezTo>
                      <a:cubicBezTo>
                        <a:pt x="31247" y="14962"/>
                        <a:pt x="47661" y="29308"/>
                        <a:pt x="47691" y="29308"/>
                      </a:cubicBezTo>
                      <a:cubicBezTo>
                        <a:pt x="47692" y="29308"/>
                        <a:pt x="47692" y="29308"/>
                        <a:pt x="47693" y="29308"/>
                      </a:cubicBezTo>
                      <a:cubicBezTo>
                        <a:pt x="47916" y="29308"/>
                        <a:pt x="50215" y="23562"/>
                        <a:pt x="50427" y="22956"/>
                      </a:cubicBezTo>
                      <a:cubicBezTo>
                        <a:pt x="50974" y="21466"/>
                        <a:pt x="50944" y="19004"/>
                        <a:pt x="52129" y="17880"/>
                      </a:cubicBezTo>
                      <a:cubicBezTo>
                        <a:pt x="52281" y="17728"/>
                        <a:pt x="52494" y="17576"/>
                        <a:pt x="52615" y="17393"/>
                      </a:cubicBezTo>
                      <a:cubicBezTo>
                        <a:pt x="52950" y="16785"/>
                        <a:pt x="52372" y="16086"/>
                        <a:pt x="51764" y="15782"/>
                      </a:cubicBezTo>
                      <a:cubicBezTo>
                        <a:pt x="48512" y="14141"/>
                        <a:pt x="45442" y="11618"/>
                        <a:pt x="42190" y="9764"/>
                      </a:cubicBezTo>
                      <a:cubicBezTo>
                        <a:pt x="38573" y="7758"/>
                        <a:pt x="34864" y="5843"/>
                        <a:pt x="31126" y="4110"/>
                      </a:cubicBezTo>
                      <a:cubicBezTo>
                        <a:pt x="29272" y="3259"/>
                        <a:pt x="27417" y="2408"/>
                        <a:pt x="25472" y="1831"/>
                      </a:cubicBezTo>
                      <a:cubicBezTo>
                        <a:pt x="22858" y="1010"/>
                        <a:pt x="20122" y="645"/>
                        <a:pt x="17387" y="372"/>
                      </a:cubicBezTo>
                      <a:cubicBezTo>
                        <a:pt x="14991" y="142"/>
                        <a:pt x="12587" y="1"/>
                        <a:pt x="10184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42"/>
                <p:cNvSpPr/>
                <p:nvPr/>
              </p:nvSpPr>
              <p:spPr>
                <a:xfrm flipH="1">
                  <a:off x="8009666" y="3700528"/>
                  <a:ext cx="34" cy="690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23" fill="none" extrusionOk="0">
                      <a:moveTo>
                        <a:pt x="0" y="20123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42"/>
                <p:cNvSpPr/>
                <p:nvPr/>
              </p:nvSpPr>
              <p:spPr>
                <a:xfrm flipH="1">
                  <a:off x="7611045" y="1873568"/>
                  <a:ext cx="440401" cy="637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8570" extrusionOk="0">
                      <a:moveTo>
                        <a:pt x="9313" y="0"/>
                      </a:moveTo>
                      <a:cubicBezTo>
                        <a:pt x="7026" y="0"/>
                        <a:pt x="4588" y="2467"/>
                        <a:pt x="4074" y="4676"/>
                      </a:cubicBezTo>
                      <a:cubicBezTo>
                        <a:pt x="3922" y="5375"/>
                        <a:pt x="3861" y="6105"/>
                        <a:pt x="3739" y="6834"/>
                      </a:cubicBezTo>
                      <a:cubicBezTo>
                        <a:pt x="3709" y="7077"/>
                        <a:pt x="3648" y="7351"/>
                        <a:pt x="3557" y="7594"/>
                      </a:cubicBezTo>
                      <a:cubicBezTo>
                        <a:pt x="3374" y="8141"/>
                        <a:pt x="3101" y="8658"/>
                        <a:pt x="2858" y="9144"/>
                      </a:cubicBezTo>
                      <a:cubicBezTo>
                        <a:pt x="2159" y="10421"/>
                        <a:pt x="1490" y="11698"/>
                        <a:pt x="791" y="12974"/>
                      </a:cubicBezTo>
                      <a:cubicBezTo>
                        <a:pt x="426" y="13704"/>
                        <a:pt x="1" y="14494"/>
                        <a:pt x="92" y="15315"/>
                      </a:cubicBezTo>
                      <a:cubicBezTo>
                        <a:pt x="183" y="16166"/>
                        <a:pt x="791" y="16895"/>
                        <a:pt x="1490" y="17321"/>
                      </a:cubicBezTo>
                      <a:cubicBezTo>
                        <a:pt x="2250" y="17807"/>
                        <a:pt x="3131" y="18081"/>
                        <a:pt x="3982" y="18354"/>
                      </a:cubicBezTo>
                      <a:cubicBezTo>
                        <a:pt x="4384" y="18467"/>
                        <a:pt x="4729" y="18570"/>
                        <a:pt x="5028" y="18570"/>
                      </a:cubicBezTo>
                      <a:cubicBezTo>
                        <a:pt x="5452" y="18570"/>
                        <a:pt x="5782" y="18363"/>
                        <a:pt x="6049" y="17685"/>
                      </a:cubicBezTo>
                      <a:cubicBezTo>
                        <a:pt x="6748" y="15710"/>
                        <a:pt x="7387" y="13734"/>
                        <a:pt x="7964" y="11758"/>
                      </a:cubicBezTo>
                      <a:cubicBezTo>
                        <a:pt x="8025" y="11546"/>
                        <a:pt x="8086" y="11333"/>
                        <a:pt x="8238" y="11150"/>
                      </a:cubicBezTo>
                      <a:cubicBezTo>
                        <a:pt x="8937" y="10208"/>
                        <a:pt x="10639" y="10968"/>
                        <a:pt x="11551" y="10026"/>
                      </a:cubicBezTo>
                      <a:cubicBezTo>
                        <a:pt x="12524" y="8992"/>
                        <a:pt x="12828" y="7108"/>
                        <a:pt x="12828" y="5710"/>
                      </a:cubicBezTo>
                      <a:cubicBezTo>
                        <a:pt x="12828" y="4251"/>
                        <a:pt x="12797" y="2670"/>
                        <a:pt x="11946" y="1485"/>
                      </a:cubicBezTo>
                      <a:cubicBezTo>
                        <a:pt x="11195" y="429"/>
                        <a:pt x="10267" y="0"/>
                        <a:pt x="931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42"/>
                <p:cNvSpPr/>
                <p:nvPr/>
              </p:nvSpPr>
              <p:spPr>
                <a:xfrm flipH="1">
                  <a:off x="7753991" y="2261844"/>
                  <a:ext cx="673098" cy="107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6" h="31209" extrusionOk="0">
                      <a:moveTo>
                        <a:pt x="12337" y="0"/>
                      </a:moveTo>
                      <a:cubicBezTo>
                        <a:pt x="12180" y="0"/>
                        <a:pt x="12019" y="17"/>
                        <a:pt x="11854" y="53"/>
                      </a:cubicBezTo>
                      <a:cubicBezTo>
                        <a:pt x="11216" y="205"/>
                        <a:pt x="10669" y="539"/>
                        <a:pt x="10122" y="904"/>
                      </a:cubicBezTo>
                      <a:cubicBezTo>
                        <a:pt x="6778" y="3214"/>
                        <a:pt x="4590" y="6862"/>
                        <a:pt x="2796" y="10540"/>
                      </a:cubicBezTo>
                      <a:cubicBezTo>
                        <a:pt x="1854" y="12546"/>
                        <a:pt x="973" y="14613"/>
                        <a:pt x="426" y="16771"/>
                      </a:cubicBezTo>
                      <a:cubicBezTo>
                        <a:pt x="182" y="17895"/>
                        <a:pt x="0" y="19050"/>
                        <a:pt x="243" y="20175"/>
                      </a:cubicBezTo>
                      <a:cubicBezTo>
                        <a:pt x="426" y="21117"/>
                        <a:pt x="912" y="21999"/>
                        <a:pt x="1429" y="22819"/>
                      </a:cubicBezTo>
                      <a:cubicBezTo>
                        <a:pt x="2493" y="24491"/>
                        <a:pt x="3769" y="26072"/>
                        <a:pt x="4894" y="27713"/>
                      </a:cubicBezTo>
                      <a:cubicBezTo>
                        <a:pt x="5866" y="29172"/>
                        <a:pt x="7538" y="30358"/>
                        <a:pt x="9240" y="30844"/>
                      </a:cubicBezTo>
                      <a:cubicBezTo>
                        <a:pt x="9970" y="31087"/>
                        <a:pt x="11186" y="31209"/>
                        <a:pt x="11976" y="31209"/>
                      </a:cubicBezTo>
                      <a:cubicBezTo>
                        <a:pt x="13070" y="31209"/>
                        <a:pt x="13496" y="30631"/>
                        <a:pt x="14225" y="29841"/>
                      </a:cubicBezTo>
                      <a:cubicBezTo>
                        <a:pt x="14772" y="29111"/>
                        <a:pt x="15411" y="28473"/>
                        <a:pt x="15958" y="27713"/>
                      </a:cubicBezTo>
                      <a:cubicBezTo>
                        <a:pt x="16475" y="26953"/>
                        <a:pt x="16900" y="26133"/>
                        <a:pt x="17386" y="25342"/>
                      </a:cubicBezTo>
                      <a:cubicBezTo>
                        <a:pt x="17417" y="25281"/>
                        <a:pt x="17447" y="25221"/>
                        <a:pt x="17417" y="25160"/>
                      </a:cubicBezTo>
                      <a:cubicBezTo>
                        <a:pt x="17386" y="25130"/>
                        <a:pt x="17326" y="25099"/>
                        <a:pt x="17265" y="25099"/>
                      </a:cubicBezTo>
                      <a:lnTo>
                        <a:pt x="16748" y="25099"/>
                      </a:lnTo>
                      <a:cubicBezTo>
                        <a:pt x="16839" y="24978"/>
                        <a:pt x="16870" y="24795"/>
                        <a:pt x="16778" y="24643"/>
                      </a:cubicBezTo>
                      <a:cubicBezTo>
                        <a:pt x="16712" y="24554"/>
                        <a:pt x="16596" y="24498"/>
                        <a:pt x="16479" y="24498"/>
                      </a:cubicBezTo>
                      <a:cubicBezTo>
                        <a:pt x="16437" y="24498"/>
                        <a:pt x="16394" y="24505"/>
                        <a:pt x="16353" y="24522"/>
                      </a:cubicBezTo>
                      <a:cubicBezTo>
                        <a:pt x="16505" y="24096"/>
                        <a:pt x="16657" y="23701"/>
                        <a:pt x="16809" y="23306"/>
                      </a:cubicBezTo>
                      <a:cubicBezTo>
                        <a:pt x="17143" y="22515"/>
                        <a:pt x="17447" y="21725"/>
                        <a:pt x="17812" y="20935"/>
                      </a:cubicBezTo>
                      <a:cubicBezTo>
                        <a:pt x="18572" y="19172"/>
                        <a:pt x="19605" y="17257"/>
                        <a:pt x="19544" y="15281"/>
                      </a:cubicBezTo>
                      <a:cubicBezTo>
                        <a:pt x="19544" y="13914"/>
                        <a:pt x="18450" y="13336"/>
                        <a:pt x="18055" y="12181"/>
                      </a:cubicBezTo>
                      <a:cubicBezTo>
                        <a:pt x="17569" y="10692"/>
                        <a:pt x="17022" y="9202"/>
                        <a:pt x="16687" y="7652"/>
                      </a:cubicBezTo>
                      <a:cubicBezTo>
                        <a:pt x="16505" y="6862"/>
                        <a:pt x="16353" y="6041"/>
                        <a:pt x="16201" y="5251"/>
                      </a:cubicBezTo>
                      <a:cubicBezTo>
                        <a:pt x="15927" y="3913"/>
                        <a:pt x="18237" y="4096"/>
                        <a:pt x="17447" y="2971"/>
                      </a:cubicBezTo>
                      <a:cubicBezTo>
                        <a:pt x="16930" y="2242"/>
                        <a:pt x="15836" y="1725"/>
                        <a:pt x="15107" y="1239"/>
                      </a:cubicBezTo>
                      <a:cubicBezTo>
                        <a:pt x="14236" y="711"/>
                        <a:pt x="13366" y="0"/>
                        <a:pt x="12337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42"/>
                <p:cNvSpPr/>
                <p:nvPr/>
              </p:nvSpPr>
              <p:spPr>
                <a:xfrm flipH="1">
                  <a:off x="6777337" y="4037583"/>
                  <a:ext cx="203481" cy="408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7" h="11886" extrusionOk="0">
                      <a:moveTo>
                        <a:pt x="5715" y="1"/>
                      </a:moveTo>
                      <a:lnTo>
                        <a:pt x="5715" y="1"/>
                      </a:lnTo>
                      <a:cubicBezTo>
                        <a:pt x="5654" y="31"/>
                        <a:pt x="5563" y="31"/>
                        <a:pt x="5502" y="61"/>
                      </a:cubicBezTo>
                      <a:cubicBezTo>
                        <a:pt x="3648" y="396"/>
                        <a:pt x="1824" y="791"/>
                        <a:pt x="1" y="1216"/>
                      </a:cubicBezTo>
                      <a:cubicBezTo>
                        <a:pt x="456" y="4013"/>
                        <a:pt x="1034" y="6779"/>
                        <a:pt x="1490" y="9423"/>
                      </a:cubicBezTo>
                      <a:cubicBezTo>
                        <a:pt x="1551" y="9758"/>
                        <a:pt x="1824" y="10122"/>
                        <a:pt x="1885" y="10457"/>
                      </a:cubicBezTo>
                      <a:cubicBezTo>
                        <a:pt x="1976" y="11034"/>
                        <a:pt x="1490" y="11186"/>
                        <a:pt x="1946" y="11551"/>
                      </a:cubicBezTo>
                      <a:cubicBezTo>
                        <a:pt x="2311" y="11825"/>
                        <a:pt x="2827" y="11855"/>
                        <a:pt x="3283" y="11885"/>
                      </a:cubicBezTo>
                      <a:cubicBezTo>
                        <a:pt x="3302" y="11886"/>
                        <a:pt x="3321" y="11886"/>
                        <a:pt x="3340" y="11886"/>
                      </a:cubicBezTo>
                      <a:cubicBezTo>
                        <a:pt x="5629" y="11886"/>
                        <a:pt x="5926" y="10045"/>
                        <a:pt x="5745" y="8055"/>
                      </a:cubicBezTo>
                      <a:cubicBezTo>
                        <a:pt x="5502" y="5350"/>
                        <a:pt x="5593" y="2706"/>
                        <a:pt x="571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42"/>
                <p:cNvSpPr/>
                <p:nvPr/>
              </p:nvSpPr>
              <p:spPr>
                <a:xfrm flipH="1">
                  <a:off x="6651004" y="3153439"/>
                  <a:ext cx="1487057" cy="1117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5" h="32564" extrusionOk="0">
                      <a:moveTo>
                        <a:pt x="26758" y="0"/>
                      </a:moveTo>
                      <a:cubicBezTo>
                        <a:pt x="26562" y="0"/>
                        <a:pt x="26366" y="4"/>
                        <a:pt x="26171" y="10"/>
                      </a:cubicBezTo>
                      <a:cubicBezTo>
                        <a:pt x="18724" y="70"/>
                        <a:pt x="11399" y="1681"/>
                        <a:pt x="4134" y="3292"/>
                      </a:cubicBezTo>
                      <a:cubicBezTo>
                        <a:pt x="2797" y="3566"/>
                        <a:pt x="1308" y="3718"/>
                        <a:pt x="700" y="5025"/>
                      </a:cubicBezTo>
                      <a:cubicBezTo>
                        <a:pt x="61" y="6362"/>
                        <a:pt x="1" y="8095"/>
                        <a:pt x="548" y="9493"/>
                      </a:cubicBezTo>
                      <a:cubicBezTo>
                        <a:pt x="1581" y="12137"/>
                        <a:pt x="4803" y="12745"/>
                        <a:pt x="7326" y="13262"/>
                      </a:cubicBezTo>
                      <a:cubicBezTo>
                        <a:pt x="8876" y="13596"/>
                        <a:pt x="10487" y="13657"/>
                        <a:pt x="12098" y="13718"/>
                      </a:cubicBezTo>
                      <a:cubicBezTo>
                        <a:pt x="15989" y="13870"/>
                        <a:pt x="19879" y="14052"/>
                        <a:pt x="23770" y="14204"/>
                      </a:cubicBezTo>
                      <a:cubicBezTo>
                        <a:pt x="24044" y="14235"/>
                        <a:pt x="24378" y="14235"/>
                        <a:pt x="24591" y="14447"/>
                      </a:cubicBezTo>
                      <a:cubicBezTo>
                        <a:pt x="24743" y="14569"/>
                        <a:pt x="24834" y="14751"/>
                        <a:pt x="24925" y="14934"/>
                      </a:cubicBezTo>
                      <a:cubicBezTo>
                        <a:pt x="27418" y="20587"/>
                        <a:pt x="28177" y="27518"/>
                        <a:pt x="31643" y="32563"/>
                      </a:cubicBezTo>
                      <a:cubicBezTo>
                        <a:pt x="33345" y="32259"/>
                        <a:pt x="35017" y="31773"/>
                        <a:pt x="36688" y="31347"/>
                      </a:cubicBezTo>
                      <a:cubicBezTo>
                        <a:pt x="38998" y="30770"/>
                        <a:pt x="41187" y="29949"/>
                        <a:pt x="43315" y="28916"/>
                      </a:cubicBezTo>
                      <a:cubicBezTo>
                        <a:pt x="43315" y="28186"/>
                        <a:pt x="42828" y="27335"/>
                        <a:pt x="42615" y="26636"/>
                      </a:cubicBezTo>
                      <a:cubicBezTo>
                        <a:pt x="42038" y="25056"/>
                        <a:pt x="41460" y="23475"/>
                        <a:pt x="40852" y="21894"/>
                      </a:cubicBezTo>
                      <a:cubicBezTo>
                        <a:pt x="39363" y="17913"/>
                        <a:pt x="37904" y="13961"/>
                        <a:pt x="36384" y="9979"/>
                      </a:cubicBezTo>
                      <a:cubicBezTo>
                        <a:pt x="35594" y="7882"/>
                        <a:pt x="34773" y="5754"/>
                        <a:pt x="33527" y="3870"/>
                      </a:cubicBezTo>
                      <a:cubicBezTo>
                        <a:pt x="32524" y="2320"/>
                        <a:pt x="31126" y="891"/>
                        <a:pt x="29333" y="344"/>
                      </a:cubicBezTo>
                      <a:cubicBezTo>
                        <a:pt x="28513" y="71"/>
                        <a:pt x="27633" y="0"/>
                        <a:pt x="26758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42"/>
                <p:cNvSpPr/>
                <p:nvPr/>
              </p:nvSpPr>
              <p:spPr>
                <a:xfrm flipH="1">
                  <a:off x="7340796" y="2015180"/>
                  <a:ext cx="429964" cy="849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24755" extrusionOk="0">
                      <a:moveTo>
                        <a:pt x="5675" y="1"/>
                      </a:moveTo>
                      <a:cubicBezTo>
                        <a:pt x="5511" y="1"/>
                        <a:pt x="5374" y="167"/>
                        <a:pt x="5290" y="308"/>
                      </a:cubicBezTo>
                      <a:cubicBezTo>
                        <a:pt x="4925" y="794"/>
                        <a:pt x="4591" y="1281"/>
                        <a:pt x="4256" y="1767"/>
                      </a:cubicBezTo>
                      <a:cubicBezTo>
                        <a:pt x="4104" y="2010"/>
                        <a:pt x="3983" y="2253"/>
                        <a:pt x="3800" y="2466"/>
                      </a:cubicBezTo>
                      <a:cubicBezTo>
                        <a:pt x="3740" y="2557"/>
                        <a:pt x="3405" y="3013"/>
                        <a:pt x="3344" y="3013"/>
                      </a:cubicBezTo>
                      <a:cubicBezTo>
                        <a:pt x="3253" y="3013"/>
                        <a:pt x="3193" y="3044"/>
                        <a:pt x="3101" y="3044"/>
                      </a:cubicBezTo>
                      <a:cubicBezTo>
                        <a:pt x="3071" y="3013"/>
                        <a:pt x="3071" y="2983"/>
                        <a:pt x="3101" y="2922"/>
                      </a:cubicBezTo>
                      <a:cubicBezTo>
                        <a:pt x="3466" y="2162"/>
                        <a:pt x="3983" y="1433"/>
                        <a:pt x="4500" y="734"/>
                      </a:cubicBezTo>
                      <a:cubicBezTo>
                        <a:pt x="4591" y="612"/>
                        <a:pt x="4682" y="460"/>
                        <a:pt x="4621" y="308"/>
                      </a:cubicBezTo>
                      <a:cubicBezTo>
                        <a:pt x="4580" y="204"/>
                        <a:pt x="4467" y="157"/>
                        <a:pt x="4361" y="157"/>
                      </a:cubicBezTo>
                      <a:cubicBezTo>
                        <a:pt x="4312" y="157"/>
                        <a:pt x="4264" y="167"/>
                        <a:pt x="4226" y="186"/>
                      </a:cubicBezTo>
                      <a:cubicBezTo>
                        <a:pt x="3679" y="399"/>
                        <a:pt x="3375" y="1098"/>
                        <a:pt x="3071" y="1554"/>
                      </a:cubicBezTo>
                      <a:cubicBezTo>
                        <a:pt x="2554" y="2375"/>
                        <a:pt x="2220" y="3287"/>
                        <a:pt x="1825" y="4168"/>
                      </a:cubicBezTo>
                      <a:cubicBezTo>
                        <a:pt x="1794" y="4290"/>
                        <a:pt x="1703" y="4411"/>
                        <a:pt x="1612" y="4411"/>
                      </a:cubicBezTo>
                      <a:cubicBezTo>
                        <a:pt x="1551" y="4381"/>
                        <a:pt x="1490" y="4351"/>
                        <a:pt x="1460" y="4320"/>
                      </a:cubicBezTo>
                      <a:cubicBezTo>
                        <a:pt x="700" y="3500"/>
                        <a:pt x="1217" y="2375"/>
                        <a:pt x="761" y="1493"/>
                      </a:cubicBezTo>
                      <a:cubicBezTo>
                        <a:pt x="730" y="1433"/>
                        <a:pt x="700" y="1341"/>
                        <a:pt x="639" y="1311"/>
                      </a:cubicBezTo>
                      <a:cubicBezTo>
                        <a:pt x="618" y="1306"/>
                        <a:pt x="596" y="1303"/>
                        <a:pt x="575" y="1303"/>
                      </a:cubicBezTo>
                      <a:cubicBezTo>
                        <a:pt x="476" y="1303"/>
                        <a:pt x="380" y="1358"/>
                        <a:pt x="305" y="1433"/>
                      </a:cubicBezTo>
                      <a:cubicBezTo>
                        <a:pt x="244" y="1524"/>
                        <a:pt x="214" y="1645"/>
                        <a:pt x="214" y="1767"/>
                      </a:cubicBezTo>
                      <a:cubicBezTo>
                        <a:pt x="1" y="3439"/>
                        <a:pt x="1" y="5779"/>
                        <a:pt x="578" y="7360"/>
                      </a:cubicBezTo>
                      <a:cubicBezTo>
                        <a:pt x="852" y="8150"/>
                        <a:pt x="1308" y="8819"/>
                        <a:pt x="1582" y="9609"/>
                      </a:cubicBezTo>
                      <a:cubicBezTo>
                        <a:pt x="1825" y="10430"/>
                        <a:pt x="2220" y="11190"/>
                        <a:pt x="2585" y="11980"/>
                      </a:cubicBezTo>
                      <a:cubicBezTo>
                        <a:pt x="3496" y="14108"/>
                        <a:pt x="4621" y="16205"/>
                        <a:pt x="5259" y="18485"/>
                      </a:cubicBezTo>
                      <a:cubicBezTo>
                        <a:pt x="5563" y="19488"/>
                        <a:pt x="5746" y="20551"/>
                        <a:pt x="6141" y="21524"/>
                      </a:cubicBezTo>
                      <a:cubicBezTo>
                        <a:pt x="6536" y="22558"/>
                        <a:pt x="7205" y="23165"/>
                        <a:pt x="7843" y="23986"/>
                      </a:cubicBezTo>
                      <a:cubicBezTo>
                        <a:pt x="8250" y="24519"/>
                        <a:pt x="8877" y="24755"/>
                        <a:pt x="9527" y="24755"/>
                      </a:cubicBezTo>
                      <a:cubicBezTo>
                        <a:pt x="10285" y="24755"/>
                        <a:pt x="11074" y="24435"/>
                        <a:pt x="11582" y="23895"/>
                      </a:cubicBezTo>
                      <a:cubicBezTo>
                        <a:pt x="12250" y="23226"/>
                        <a:pt x="12524" y="22223"/>
                        <a:pt x="12494" y="21281"/>
                      </a:cubicBezTo>
                      <a:cubicBezTo>
                        <a:pt x="12402" y="18940"/>
                        <a:pt x="10639" y="16752"/>
                        <a:pt x="9393" y="14898"/>
                      </a:cubicBezTo>
                      <a:cubicBezTo>
                        <a:pt x="8481" y="13530"/>
                        <a:pt x="7478" y="12223"/>
                        <a:pt x="6536" y="10886"/>
                      </a:cubicBezTo>
                      <a:cubicBezTo>
                        <a:pt x="6050" y="10217"/>
                        <a:pt x="5594" y="9548"/>
                        <a:pt x="5199" y="8819"/>
                      </a:cubicBezTo>
                      <a:cubicBezTo>
                        <a:pt x="5016" y="8545"/>
                        <a:pt x="4864" y="8241"/>
                        <a:pt x="4652" y="7998"/>
                      </a:cubicBezTo>
                      <a:cubicBezTo>
                        <a:pt x="4469" y="7816"/>
                        <a:pt x="4287" y="7573"/>
                        <a:pt x="4378" y="7299"/>
                      </a:cubicBezTo>
                      <a:cubicBezTo>
                        <a:pt x="4408" y="7208"/>
                        <a:pt x="4469" y="7117"/>
                        <a:pt x="4530" y="7025"/>
                      </a:cubicBezTo>
                      <a:cubicBezTo>
                        <a:pt x="5442" y="5901"/>
                        <a:pt x="5959" y="4533"/>
                        <a:pt x="6840" y="3378"/>
                      </a:cubicBezTo>
                      <a:cubicBezTo>
                        <a:pt x="7083" y="3044"/>
                        <a:pt x="7387" y="2709"/>
                        <a:pt x="7509" y="2314"/>
                      </a:cubicBezTo>
                      <a:cubicBezTo>
                        <a:pt x="7569" y="2101"/>
                        <a:pt x="7569" y="1797"/>
                        <a:pt x="7357" y="1737"/>
                      </a:cubicBezTo>
                      <a:cubicBezTo>
                        <a:pt x="7317" y="1722"/>
                        <a:pt x="7279" y="1715"/>
                        <a:pt x="7242" y="1715"/>
                      </a:cubicBezTo>
                      <a:cubicBezTo>
                        <a:pt x="7055" y="1715"/>
                        <a:pt x="6906" y="1893"/>
                        <a:pt x="6779" y="2071"/>
                      </a:cubicBezTo>
                      <a:cubicBezTo>
                        <a:pt x="6384" y="2679"/>
                        <a:pt x="5959" y="3256"/>
                        <a:pt x="5503" y="3834"/>
                      </a:cubicBezTo>
                      <a:cubicBezTo>
                        <a:pt x="5472" y="3895"/>
                        <a:pt x="5411" y="3955"/>
                        <a:pt x="5351" y="3955"/>
                      </a:cubicBezTo>
                      <a:cubicBezTo>
                        <a:pt x="5306" y="3972"/>
                        <a:pt x="5272" y="3980"/>
                        <a:pt x="5245" y="3980"/>
                      </a:cubicBezTo>
                      <a:cubicBezTo>
                        <a:pt x="4980" y="3980"/>
                        <a:pt x="5536" y="3223"/>
                        <a:pt x="5563" y="3196"/>
                      </a:cubicBezTo>
                      <a:cubicBezTo>
                        <a:pt x="5807" y="2892"/>
                        <a:pt x="6080" y="2618"/>
                        <a:pt x="6323" y="2314"/>
                      </a:cubicBezTo>
                      <a:cubicBezTo>
                        <a:pt x="6627" y="1858"/>
                        <a:pt x="7114" y="1311"/>
                        <a:pt x="7114" y="734"/>
                      </a:cubicBezTo>
                      <a:cubicBezTo>
                        <a:pt x="7114" y="642"/>
                        <a:pt x="7114" y="551"/>
                        <a:pt x="7083" y="460"/>
                      </a:cubicBezTo>
                      <a:cubicBezTo>
                        <a:pt x="7053" y="430"/>
                        <a:pt x="7022" y="399"/>
                        <a:pt x="6992" y="369"/>
                      </a:cubicBezTo>
                      <a:cubicBezTo>
                        <a:pt x="6963" y="355"/>
                        <a:pt x="6932" y="349"/>
                        <a:pt x="6900" y="349"/>
                      </a:cubicBezTo>
                      <a:cubicBezTo>
                        <a:pt x="6430" y="349"/>
                        <a:pt x="5671" y="1724"/>
                        <a:pt x="5472" y="1980"/>
                      </a:cubicBezTo>
                      <a:cubicBezTo>
                        <a:pt x="5414" y="2067"/>
                        <a:pt x="4497" y="3234"/>
                        <a:pt x="4335" y="3234"/>
                      </a:cubicBezTo>
                      <a:cubicBezTo>
                        <a:pt x="4327" y="3234"/>
                        <a:pt x="4321" y="3231"/>
                        <a:pt x="4317" y="3226"/>
                      </a:cubicBezTo>
                      <a:cubicBezTo>
                        <a:pt x="4256" y="3135"/>
                        <a:pt x="4621" y="2740"/>
                        <a:pt x="4682" y="2648"/>
                      </a:cubicBezTo>
                      <a:cubicBezTo>
                        <a:pt x="4986" y="2253"/>
                        <a:pt x="5290" y="1828"/>
                        <a:pt x="5533" y="1372"/>
                      </a:cubicBezTo>
                      <a:cubicBezTo>
                        <a:pt x="5685" y="1159"/>
                        <a:pt x="6414" y="95"/>
                        <a:pt x="5715" y="4"/>
                      </a:cubicBezTo>
                      <a:cubicBezTo>
                        <a:pt x="5702" y="2"/>
                        <a:pt x="5688" y="1"/>
                        <a:pt x="567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42"/>
                <p:cNvSpPr/>
                <p:nvPr/>
              </p:nvSpPr>
              <p:spPr>
                <a:xfrm flipH="1">
                  <a:off x="7328261" y="2318901"/>
                  <a:ext cx="640758" cy="5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4" h="16769" extrusionOk="0">
                      <a:moveTo>
                        <a:pt x="1703" y="1"/>
                      </a:moveTo>
                      <a:cubicBezTo>
                        <a:pt x="1641" y="1"/>
                        <a:pt x="1580" y="10"/>
                        <a:pt x="1521" y="33"/>
                      </a:cubicBezTo>
                      <a:cubicBezTo>
                        <a:pt x="1095" y="184"/>
                        <a:pt x="1095" y="792"/>
                        <a:pt x="1125" y="1248"/>
                      </a:cubicBezTo>
                      <a:cubicBezTo>
                        <a:pt x="1125" y="2099"/>
                        <a:pt x="821" y="2890"/>
                        <a:pt x="609" y="3710"/>
                      </a:cubicBezTo>
                      <a:cubicBezTo>
                        <a:pt x="1" y="6416"/>
                        <a:pt x="730" y="9303"/>
                        <a:pt x="2645" y="11279"/>
                      </a:cubicBezTo>
                      <a:cubicBezTo>
                        <a:pt x="3344" y="11978"/>
                        <a:pt x="4135" y="12586"/>
                        <a:pt x="4986" y="13103"/>
                      </a:cubicBezTo>
                      <a:cubicBezTo>
                        <a:pt x="6050" y="13741"/>
                        <a:pt x="7174" y="14258"/>
                        <a:pt x="8329" y="14744"/>
                      </a:cubicBezTo>
                      <a:cubicBezTo>
                        <a:pt x="10054" y="15469"/>
                        <a:pt x="12559" y="16769"/>
                        <a:pt x="14696" y="16769"/>
                      </a:cubicBezTo>
                      <a:cubicBezTo>
                        <a:pt x="15158" y="16769"/>
                        <a:pt x="15603" y="16708"/>
                        <a:pt x="16019" y="16568"/>
                      </a:cubicBezTo>
                      <a:cubicBezTo>
                        <a:pt x="16992" y="16264"/>
                        <a:pt x="17813" y="15504"/>
                        <a:pt x="18269" y="14592"/>
                      </a:cubicBezTo>
                      <a:cubicBezTo>
                        <a:pt x="18390" y="14318"/>
                        <a:pt x="18481" y="14045"/>
                        <a:pt x="18512" y="13741"/>
                      </a:cubicBezTo>
                      <a:cubicBezTo>
                        <a:pt x="18664" y="11522"/>
                        <a:pt x="16354" y="10002"/>
                        <a:pt x="14834" y="8786"/>
                      </a:cubicBezTo>
                      <a:cubicBezTo>
                        <a:pt x="13952" y="8057"/>
                        <a:pt x="12737" y="7631"/>
                        <a:pt x="11734" y="7024"/>
                      </a:cubicBezTo>
                      <a:cubicBezTo>
                        <a:pt x="8390" y="4957"/>
                        <a:pt x="5806" y="1978"/>
                        <a:pt x="2280" y="184"/>
                      </a:cubicBezTo>
                      <a:cubicBezTo>
                        <a:pt x="2097" y="93"/>
                        <a:pt x="1895" y="1"/>
                        <a:pt x="1703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42"/>
                <p:cNvSpPr/>
                <p:nvPr/>
              </p:nvSpPr>
              <p:spPr>
                <a:xfrm flipH="1">
                  <a:off x="7379364" y="2580876"/>
                  <a:ext cx="1250172" cy="121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5" h="35532" extrusionOk="0">
                      <a:moveTo>
                        <a:pt x="4165" y="0"/>
                      </a:moveTo>
                      <a:cubicBezTo>
                        <a:pt x="0" y="7934"/>
                        <a:pt x="547" y="26080"/>
                        <a:pt x="10517" y="32584"/>
                      </a:cubicBezTo>
                      <a:cubicBezTo>
                        <a:pt x="13752" y="34698"/>
                        <a:pt x="17670" y="35532"/>
                        <a:pt x="21519" y="35532"/>
                      </a:cubicBezTo>
                      <a:cubicBezTo>
                        <a:pt x="22264" y="35532"/>
                        <a:pt x="23005" y="35501"/>
                        <a:pt x="23739" y="35442"/>
                      </a:cubicBezTo>
                      <a:cubicBezTo>
                        <a:pt x="26171" y="35259"/>
                        <a:pt x="28572" y="34712"/>
                        <a:pt x="30882" y="33891"/>
                      </a:cubicBezTo>
                      <a:cubicBezTo>
                        <a:pt x="31642" y="33618"/>
                        <a:pt x="34651" y="32676"/>
                        <a:pt x="36414" y="31156"/>
                      </a:cubicBezTo>
                      <a:cubicBezTo>
                        <a:pt x="36080" y="31034"/>
                        <a:pt x="35746" y="30882"/>
                        <a:pt x="35411" y="30730"/>
                      </a:cubicBezTo>
                      <a:cubicBezTo>
                        <a:pt x="31885" y="29150"/>
                        <a:pt x="28481" y="27296"/>
                        <a:pt x="25350" y="25016"/>
                      </a:cubicBezTo>
                      <a:cubicBezTo>
                        <a:pt x="23648" y="23770"/>
                        <a:pt x="22068" y="22372"/>
                        <a:pt x="20517" y="20943"/>
                      </a:cubicBezTo>
                      <a:cubicBezTo>
                        <a:pt x="18998" y="19545"/>
                        <a:pt x="17478" y="18086"/>
                        <a:pt x="15988" y="16627"/>
                      </a:cubicBezTo>
                      <a:cubicBezTo>
                        <a:pt x="10821" y="11460"/>
                        <a:pt x="6991" y="6809"/>
                        <a:pt x="4165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42"/>
                <p:cNvSpPr/>
                <p:nvPr/>
              </p:nvSpPr>
              <p:spPr>
                <a:xfrm flipH="1">
                  <a:off x="7283406" y="3526267"/>
                  <a:ext cx="8377" cy="11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254" fill="none" extrusionOk="0">
                      <a:moveTo>
                        <a:pt x="122" y="3253"/>
                      </a:moveTo>
                      <a:cubicBezTo>
                        <a:pt x="1" y="2159"/>
                        <a:pt x="61" y="1065"/>
                        <a:pt x="244" y="1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42"/>
                <p:cNvSpPr/>
                <p:nvPr/>
              </p:nvSpPr>
              <p:spPr>
                <a:xfrm flipH="1">
                  <a:off x="7856276" y="3100536"/>
                  <a:ext cx="91870" cy="5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703" fill="none" extrusionOk="0">
                      <a:moveTo>
                        <a:pt x="2676" y="0"/>
                      </a:moveTo>
                      <a:cubicBezTo>
                        <a:pt x="2463" y="396"/>
                        <a:pt x="2098" y="669"/>
                        <a:pt x="1703" y="912"/>
                      </a:cubicBezTo>
                      <a:cubicBezTo>
                        <a:pt x="1156" y="1216"/>
                        <a:pt x="578" y="1490"/>
                        <a:pt x="1" y="170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42"/>
                <p:cNvSpPr/>
                <p:nvPr/>
              </p:nvSpPr>
              <p:spPr>
                <a:xfrm flipH="1">
                  <a:off x="6310853" y="2616340"/>
                  <a:ext cx="314131" cy="2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7965" extrusionOk="0">
                      <a:moveTo>
                        <a:pt x="7588" y="1243"/>
                      </a:moveTo>
                      <a:cubicBezTo>
                        <a:pt x="7903" y="1243"/>
                        <a:pt x="8151" y="1444"/>
                        <a:pt x="8298" y="1764"/>
                      </a:cubicBezTo>
                      <a:cubicBezTo>
                        <a:pt x="8450" y="2068"/>
                        <a:pt x="8542" y="2554"/>
                        <a:pt x="8238" y="2828"/>
                      </a:cubicBezTo>
                      <a:cubicBezTo>
                        <a:pt x="7934" y="3071"/>
                        <a:pt x="7539" y="3132"/>
                        <a:pt x="7174" y="3253"/>
                      </a:cubicBezTo>
                      <a:cubicBezTo>
                        <a:pt x="6627" y="3466"/>
                        <a:pt x="5958" y="3740"/>
                        <a:pt x="5502" y="4195"/>
                      </a:cubicBezTo>
                      <a:lnTo>
                        <a:pt x="5684" y="2311"/>
                      </a:lnTo>
                      <a:cubicBezTo>
                        <a:pt x="5897" y="2281"/>
                        <a:pt x="6110" y="2159"/>
                        <a:pt x="6292" y="2037"/>
                      </a:cubicBezTo>
                      <a:cubicBezTo>
                        <a:pt x="6627" y="1764"/>
                        <a:pt x="6900" y="1429"/>
                        <a:pt x="7356" y="1277"/>
                      </a:cubicBezTo>
                      <a:cubicBezTo>
                        <a:pt x="7437" y="1254"/>
                        <a:pt x="7515" y="1243"/>
                        <a:pt x="7588" y="1243"/>
                      </a:cubicBezTo>
                      <a:close/>
                      <a:moveTo>
                        <a:pt x="0" y="1"/>
                      </a:moveTo>
                      <a:lnTo>
                        <a:pt x="760" y="7965"/>
                      </a:lnTo>
                      <a:lnTo>
                        <a:pt x="5137" y="7965"/>
                      </a:lnTo>
                      <a:lnTo>
                        <a:pt x="5320" y="6110"/>
                      </a:lnTo>
                      <a:cubicBezTo>
                        <a:pt x="5507" y="6279"/>
                        <a:pt x="5740" y="6367"/>
                        <a:pt x="5977" y="6367"/>
                      </a:cubicBezTo>
                      <a:cubicBezTo>
                        <a:pt x="6125" y="6367"/>
                        <a:pt x="6274" y="6332"/>
                        <a:pt x="6414" y="6262"/>
                      </a:cubicBezTo>
                      <a:cubicBezTo>
                        <a:pt x="6704" y="6104"/>
                        <a:pt x="6513" y="5717"/>
                        <a:pt x="6239" y="5717"/>
                      </a:cubicBezTo>
                      <a:cubicBezTo>
                        <a:pt x="6198" y="5717"/>
                        <a:pt x="6154" y="5726"/>
                        <a:pt x="6110" y="5746"/>
                      </a:cubicBezTo>
                      <a:cubicBezTo>
                        <a:pt x="6061" y="5770"/>
                        <a:pt x="6012" y="5781"/>
                        <a:pt x="5965" y="5781"/>
                      </a:cubicBezTo>
                      <a:cubicBezTo>
                        <a:pt x="5725" y="5781"/>
                        <a:pt x="5537" y="5488"/>
                        <a:pt x="5563" y="5259"/>
                      </a:cubicBezTo>
                      <a:cubicBezTo>
                        <a:pt x="5563" y="4834"/>
                        <a:pt x="5928" y="4530"/>
                        <a:pt x="6262" y="4317"/>
                      </a:cubicBezTo>
                      <a:cubicBezTo>
                        <a:pt x="6627" y="4074"/>
                        <a:pt x="7052" y="3891"/>
                        <a:pt x="7478" y="3740"/>
                      </a:cubicBezTo>
                      <a:cubicBezTo>
                        <a:pt x="7812" y="3648"/>
                        <a:pt x="8177" y="3557"/>
                        <a:pt x="8481" y="3344"/>
                      </a:cubicBezTo>
                      <a:cubicBezTo>
                        <a:pt x="9150" y="2888"/>
                        <a:pt x="9089" y="1977"/>
                        <a:pt x="8694" y="1338"/>
                      </a:cubicBezTo>
                      <a:cubicBezTo>
                        <a:pt x="8437" y="917"/>
                        <a:pt x="8027" y="717"/>
                        <a:pt x="7588" y="717"/>
                      </a:cubicBezTo>
                      <a:cubicBezTo>
                        <a:pt x="7298" y="717"/>
                        <a:pt x="6996" y="804"/>
                        <a:pt x="6718" y="974"/>
                      </a:cubicBezTo>
                      <a:cubicBezTo>
                        <a:pt x="6353" y="1186"/>
                        <a:pt x="6110" y="1581"/>
                        <a:pt x="5715" y="1794"/>
                      </a:cubicBezTo>
                      <a:lnTo>
                        <a:pt x="5897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42"/>
                <p:cNvSpPr/>
                <p:nvPr/>
              </p:nvSpPr>
              <p:spPr>
                <a:xfrm flipH="1">
                  <a:off x="7550522" y="1815275"/>
                  <a:ext cx="391342" cy="350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" h="10206" extrusionOk="0">
                      <a:moveTo>
                        <a:pt x="6460" y="1"/>
                      </a:moveTo>
                      <a:cubicBezTo>
                        <a:pt x="4791" y="1"/>
                        <a:pt x="3322" y="1206"/>
                        <a:pt x="2097" y="2240"/>
                      </a:cubicBezTo>
                      <a:cubicBezTo>
                        <a:pt x="1733" y="2544"/>
                        <a:pt x="1368" y="2848"/>
                        <a:pt x="1094" y="3243"/>
                      </a:cubicBezTo>
                      <a:cubicBezTo>
                        <a:pt x="790" y="3669"/>
                        <a:pt x="578" y="4125"/>
                        <a:pt x="456" y="4642"/>
                      </a:cubicBezTo>
                      <a:cubicBezTo>
                        <a:pt x="304" y="5219"/>
                        <a:pt x="243" y="5857"/>
                        <a:pt x="243" y="6465"/>
                      </a:cubicBezTo>
                      <a:cubicBezTo>
                        <a:pt x="274" y="6952"/>
                        <a:pt x="334" y="7468"/>
                        <a:pt x="243" y="7924"/>
                      </a:cubicBezTo>
                      <a:cubicBezTo>
                        <a:pt x="152" y="8228"/>
                        <a:pt x="30" y="8502"/>
                        <a:pt x="30" y="8806"/>
                      </a:cubicBezTo>
                      <a:cubicBezTo>
                        <a:pt x="1" y="9607"/>
                        <a:pt x="840" y="10205"/>
                        <a:pt x="1615" y="10205"/>
                      </a:cubicBezTo>
                      <a:cubicBezTo>
                        <a:pt x="1634" y="10205"/>
                        <a:pt x="1653" y="10205"/>
                        <a:pt x="1672" y="10204"/>
                      </a:cubicBezTo>
                      <a:cubicBezTo>
                        <a:pt x="2462" y="10174"/>
                        <a:pt x="3040" y="9778"/>
                        <a:pt x="3708" y="9414"/>
                      </a:cubicBezTo>
                      <a:cubicBezTo>
                        <a:pt x="4255" y="9140"/>
                        <a:pt x="4803" y="8988"/>
                        <a:pt x="5259" y="8532"/>
                      </a:cubicBezTo>
                      <a:cubicBezTo>
                        <a:pt x="6140" y="7712"/>
                        <a:pt x="6718" y="5614"/>
                        <a:pt x="7994" y="5371"/>
                      </a:cubicBezTo>
                      <a:cubicBezTo>
                        <a:pt x="8103" y="5354"/>
                        <a:pt x="8213" y="5349"/>
                        <a:pt x="8322" y="5349"/>
                      </a:cubicBezTo>
                      <a:cubicBezTo>
                        <a:pt x="8498" y="5349"/>
                        <a:pt x="8675" y="5363"/>
                        <a:pt x="8852" y="5363"/>
                      </a:cubicBezTo>
                      <a:cubicBezTo>
                        <a:pt x="8961" y="5363"/>
                        <a:pt x="9070" y="5357"/>
                        <a:pt x="9180" y="5341"/>
                      </a:cubicBezTo>
                      <a:cubicBezTo>
                        <a:pt x="9544" y="5310"/>
                        <a:pt x="9970" y="5006"/>
                        <a:pt x="9939" y="4611"/>
                      </a:cubicBezTo>
                      <a:cubicBezTo>
                        <a:pt x="9909" y="4490"/>
                        <a:pt x="9848" y="4338"/>
                        <a:pt x="9939" y="4246"/>
                      </a:cubicBezTo>
                      <a:cubicBezTo>
                        <a:pt x="9970" y="4216"/>
                        <a:pt x="10031" y="4186"/>
                        <a:pt x="10091" y="4155"/>
                      </a:cubicBezTo>
                      <a:cubicBezTo>
                        <a:pt x="10487" y="4003"/>
                        <a:pt x="11216" y="3517"/>
                        <a:pt x="11246" y="3031"/>
                      </a:cubicBezTo>
                      <a:cubicBezTo>
                        <a:pt x="11273" y="2738"/>
                        <a:pt x="10789" y="2237"/>
                        <a:pt x="10423" y="2237"/>
                      </a:cubicBezTo>
                      <a:cubicBezTo>
                        <a:pt x="10370" y="2237"/>
                        <a:pt x="10320" y="2248"/>
                        <a:pt x="10274" y="2271"/>
                      </a:cubicBezTo>
                      <a:cubicBezTo>
                        <a:pt x="10608" y="2088"/>
                        <a:pt x="10973" y="1906"/>
                        <a:pt x="11186" y="1572"/>
                      </a:cubicBezTo>
                      <a:cubicBezTo>
                        <a:pt x="11398" y="1237"/>
                        <a:pt x="11398" y="751"/>
                        <a:pt x="11094" y="508"/>
                      </a:cubicBezTo>
                      <a:cubicBezTo>
                        <a:pt x="10967" y="423"/>
                        <a:pt x="10813" y="397"/>
                        <a:pt x="10654" y="397"/>
                      </a:cubicBezTo>
                      <a:cubicBezTo>
                        <a:pt x="10472" y="397"/>
                        <a:pt x="10284" y="431"/>
                        <a:pt x="10122" y="447"/>
                      </a:cubicBezTo>
                      <a:cubicBezTo>
                        <a:pt x="9971" y="468"/>
                        <a:pt x="9836" y="490"/>
                        <a:pt x="9705" y="490"/>
                      </a:cubicBezTo>
                      <a:cubicBezTo>
                        <a:pt x="9651" y="490"/>
                        <a:pt x="9598" y="486"/>
                        <a:pt x="9544" y="477"/>
                      </a:cubicBezTo>
                      <a:cubicBezTo>
                        <a:pt x="8693" y="447"/>
                        <a:pt x="7873" y="173"/>
                        <a:pt x="7052" y="52"/>
                      </a:cubicBezTo>
                      <a:cubicBezTo>
                        <a:pt x="6852" y="17"/>
                        <a:pt x="6655" y="1"/>
                        <a:pt x="6460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42"/>
                <p:cNvSpPr/>
                <p:nvPr/>
              </p:nvSpPr>
              <p:spPr>
                <a:xfrm flipH="1">
                  <a:off x="7710199" y="1842087"/>
                  <a:ext cx="139865" cy="25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4" h="7547" extrusionOk="0">
                      <a:moveTo>
                        <a:pt x="1730" y="1"/>
                      </a:moveTo>
                      <a:cubicBezTo>
                        <a:pt x="1504" y="1"/>
                        <a:pt x="1262" y="57"/>
                        <a:pt x="1004" y="183"/>
                      </a:cubicBezTo>
                      <a:cubicBezTo>
                        <a:pt x="609" y="395"/>
                        <a:pt x="274" y="760"/>
                        <a:pt x="1" y="1125"/>
                      </a:cubicBezTo>
                      <a:cubicBezTo>
                        <a:pt x="183" y="1003"/>
                        <a:pt x="426" y="943"/>
                        <a:pt x="639" y="943"/>
                      </a:cubicBezTo>
                      <a:cubicBezTo>
                        <a:pt x="1916" y="1034"/>
                        <a:pt x="1916" y="2645"/>
                        <a:pt x="2068" y="3557"/>
                      </a:cubicBezTo>
                      <a:cubicBezTo>
                        <a:pt x="2250" y="4590"/>
                        <a:pt x="2250" y="5654"/>
                        <a:pt x="2129" y="6687"/>
                      </a:cubicBezTo>
                      <a:cubicBezTo>
                        <a:pt x="2067" y="7257"/>
                        <a:pt x="2489" y="7546"/>
                        <a:pt x="2937" y="7546"/>
                      </a:cubicBezTo>
                      <a:cubicBezTo>
                        <a:pt x="3372" y="7546"/>
                        <a:pt x="3832" y="7272"/>
                        <a:pt x="3892" y="6718"/>
                      </a:cubicBezTo>
                      <a:cubicBezTo>
                        <a:pt x="4074" y="5168"/>
                        <a:pt x="4044" y="3496"/>
                        <a:pt x="3618" y="1976"/>
                      </a:cubicBezTo>
                      <a:cubicBezTo>
                        <a:pt x="3371" y="1039"/>
                        <a:pt x="2704" y="1"/>
                        <a:pt x="1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7" name="Google Shape;357;p42"/>
              <p:cNvSpPr/>
              <p:nvPr/>
            </p:nvSpPr>
            <p:spPr>
              <a:xfrm flipH="1">
                <a:off x="6079961" y="4218896"/>
                <a:ext cx="438291" cy="165127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4810" extrusionOk="0">
                    <a:moveTo>
                      <a:pt x="5012" y="1"/>
                    </a:moveTo>
                    <a:cubicBezTo>
                      <a:pt x="4621" y="1"/>
                      <a:pt x="955" y="798"/>
                      <a:pt x="608" y="1375"/>
                    </a:cubicBezTo>
                    <a:cubicBezTo>
                      <a:pt x="0" y="2317"/>
                      <a:pt x="608" y="3776"/>
                      <a:pt x="882" y="4810"/>
                    </a:cubicBezTo>
                    <a:cubicBezTo>
                      <a:pt x="3010" y="4658"/>
                      <a:pt x="5137" y="4475"/>
                      <a:pt x="7265" y="4232"/>
                    </a:cubicBezTo>
                    <a:cubicBezTo>
                      <a:pt x="8329" y="4111"/>
                      <a:pt x="9362" y="3989"/>
                      <a:pt x="10426" y="3868"/>
                    </a:cubicBezTo>
                    <a:cubicBezTo>
                      <a:pt x="11004" y="3807"/>
                      <a:pt x="11916" y="3868"/>
                      <a:pt x="12371" y="3503"/>
                    </a:cubicBezTo>
                    <a:cubicBezTo>
                      <a:pt x="12371" y="3472"/>
                      <a:pt x="12402" y="3472"/>
                      <a:pt x="12402" y="3442"/>
                    </a:cubicBezTo>
                    <a:cubicBezTo>
                      <a:pt x="12706" y="3138"/>
                      <a:pt x="12767" y="2591"/>
                      <a:pt x="12493" y="2226"/>
                    </a:cubicBezTo>
                    <a:cubicBezTo>
                      <a:pt x="12219" y="1831"/>
                      <a:pt x="11672" y="1709"/>
                      <a:pt x="11186" y="1649"/>
                    </a:cubicBezTo>
                    <a:cubicBezTo>
                      <a:pt x="10335" y="1284"/>
                      <a:pt x="9119" y="1254"/>
                      <a:pt x="8207" y="1102"/>
                    </a:cubicBezTo>
                    <a:cubicBezTo>
                      <a:pt x="7417" y="950"/>
                      <a:pt x="6262" y="1041"/>
                      <a:pt x="5563" y="676"/>
                    </a:cubicBezTo>
                    <a:cubicBezTo>
                      <a:pt x="5320" y="554"/>
                      <a:pt x="5076" y="311"/>
                      <a:pt x="5046" y="7"/>
                    </a:cubicBezTo>
                    <a:cubicBezTo>
                      <a:pt x="5045" y="3"/>
                      <a:pt x="5033" y="1"/>
                      <a:pt x="5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8" name="Google Shape;358;p42"/>
          <p:cNvGrpSpPr/>
          <p:nvPr/>
        </p:nvGrpSpPr>
        <p:grpSpPr>
          <a:xfrm flipH="1">
            <a:off x="7048437" y="2462354"/>
            <a:ext cx="1835648" cy="2681139"/>
            <a:chOff x="5239502" y="864656"/>
            <a:chExt cx="1384768" cy="2022586"/>
          </a:xfrm>
        </p:grpSpPr>
        <p:sp>
          <p:nvSpPr>
            <p:cNvPr id="359" name="Google Shape;359;p42"/>
            <p:cNvSpPr/>
            <p:nvPr/>
          </p:nvSpPr>
          <p:spPr>
            <a:xfrm flipH="1">
              <a:off x="5469347" y="864656"/>
              <a:ext cx="568491" cy="1009064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 flipH="1">
              <a:off x="5239502" y="1561048"/>
              <a:ext cx="698160" cy="712957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2"/>
            <p:cNvSpPr/>
            <p:nvPr/>
          </p:nvSpPr>
          <p:spPr>
            <a:xfrm flipH="1">
              <a:off x="5565099" y="1919869"/>
              <a:ext cx="399684" cy="58442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 flipH="1">
              <a:off x="5998147" y="1840566"/>
              <a:ext cx="210828" cy="823366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 flipH="1">
              <a:off x="5690304" y="1179020"/>
              <a:ext cx="295352" cy="1407718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2"/>
            <p:cNvSpPr/>
            <p:nvPr/>
          </p:nvSpPr>
          <p:spPr>
            <a:xfrm flipH="1">
              <a:off x="5711171" y="2446841"/>
              <a:ext cx="529113" cy="440401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2"/>
            <p:cNvSpPr/>
            <p:nvPr/>
          </p:nvSpPr>
          <p:spPr>
            <a:xfrm flipH="1">
              <a:off x="6008573" y="1450573"/>
              <a:ext cx="615696" cy="692839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033CE1-B4E3-586C-E87B-0D5573428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t="5912" r="3359" b="5912"/>
          <a:stretch/>
        </p:blipFill>
        <p:spPr>
          <a:xfrm>
            <a:off x="787400" y="-85060"/>
            <a:ext cx="6375400" cy="5228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8"/>
          <p:cNvSpPr/>
          <p:nvPr/>
        </p:nvSpPr>
        <p:spPr>
          <a:xfrm>
            <a:off x="859725" y="10730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>
            <a:off x="4889500" y="2812017"/>
            <a:ext cx="4254500" cy="7138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Vidéo (</a:t>
            </a:r>
            <a:r>
              <a:rPr lang="fr-FR" dirty="0" err="1"/>
              <a:t>demo</a:t>
            </a:r>
            <a:r>
              <a:rPr lang="fr-FR" dirty="0"/>
              <a:t>) </a:t>
            </a: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xfrm>
            <a:off x="50334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87" name="Google Shape;987;p58"/>
          <p:cNvGrpSpPr/>
          <p:nvPr/>
        </p:nvGrpSpPr>
        <p:grpSpPr>
          <a:xfrm>
            <a:off x="1235610" y="1101991"/>
            <a:ext cx="2119080" cy="3241580"/>
            <a:chOff x="1799800" y="1859275"/>
            <a:chExt cx="2007275" cy="3070550"/>
          </a:xfrm>
        </p:grpSpPr>
        <p:sp>
          <p:nvSpPr>
            <p:cNvPr id="988" name="Google Shape;988;p58"/>
            <p:cNvSpPr/>
            <p:nvPr/>
          </p:nvSpPr>
          <p:spPr>
            <a:xfrm>
              <a:off x="3207450" y="1859275"/>
              <a:ext cx="476200" cy="361950"/>
            </a:xfrm>
            <a:custGeom>
              <a:avLst/>
              <a:gdLst/>
              <a:ahLst/>
              <a:cxnLst/>
              <a:rect l="l" t="t" r="r" b="b"/>
              <a:pathLst>
                <a:path w="19048" h="14478" extrusionOk="0">
                  <a:moveTo>
                    <a:pt x="19048" y="0"/>
                  </a:moveTo>
                  <a:lnTo>
                    <a:pt x="1" y="3603"/>
                  </a:lnTo>
                  <a:lnTo>
                    <a:pt x="2903" y="5938"/>
                  </a:lnTo>
                  <a:lnTo>
                    <a:pt x="3937" y="11042"/>
                  </a:lnTo>
                  <a:lnTo>
                    <a:pt x="5472" y="8240"/>
                  </a:lnTo>
                  <a:lnTo>
                    <a:pt x="11042" y="14477"/>
                  </a:lnTo>
                  <a:lnTo>
                    <a:pt x="1904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3245000" y="1910150"/>
              <a:ext cx="367775" cy="284400"/>
            </a:xfrm>
            <a:custGeom>
              <a:avLst/>
              <a:gdLst/>
              <a:ahLst/>
              <a:cxnLst/>
              <a:rect l="l" t="t" r="r" b="b"/>
              <a:pathLst>
                <a:path w="14711" h="11376" extrusionOk="0">
                  <a:moveTo>
                    <a:pt x="14711" y="0"/>
                  </a:moveTo>
                  <a:lnTo>
                    <a:pt x="1401" y="3903"/>
                  </a:lnTo>
                  <a:lnTo>
                    <a:pt x="0" y="9240"/>
                  </a:lnTo>
                  <a:lnTo>
                    <a:pt x="3236" y="11375"/>
                  </a:lnTo>
                  <a:lnTo>
                    <a:pt x="3970" y="6205"/>
                  </a:lnTo>
                  <a:lnTo>
                    <a:pt x="1471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3425950" y="3608850"/>
              <a:ext cx="381125" cy="1318475"/>
            </a:xfrm>
            <a:custGeom>
              <a:avLst/>
              <a:gdLst/>
              <a:ahLst/>
              <a:cxnLst/>
              <a:rect l="l" t="t" r="r" b="b"/>
              <a:pathLst>
                <a:path w="15245" h="52739" fill="none" extrusionOk="0">
                  <a:moveTo>
                    <a:pt x="1" y="52739"/>
                  </a:moveTo>
                  <a:lnTo>
                    <a:pt x="7139" y="201"/>
                  </a:lnTo>
                  <a:cubicBezTo>
                    <a:pt x="7172" y="34"/>
                    <a:pt x="7406" y="1"/>
                    <a:pt x="7439" y="168"/>
                  </a:cubicBezTo>
                  <a:lnTo>
                    <a:pt x="15245" y="5273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8"/>
            <p:cNvSpPr/>
            <p:nvPr/>
          </p:nvSpPr>
          <p:spPr>
            <a:xfrm>
              <a:off x="2452750" y="4050000"/>
              <a:ext cx="514575" cy="876500"/>
            </a:xfrm>
            <a:custGeom>
              <a:avLst/>
              <a:gdLst/>
              <a:ahLst/>
              <a:cxnLst/>
              <a:rect l="l" t="t" r="r" b="b"/>
              <a:pathLst>
                <a:path w="20583" h="35060" fill="none" extrusionOk="0">
                  <a:moveTo>
                    <a:pt x="1" y="34826"/>
                  </a:moveTo>
                  <a:lnTo>
                    <a:pt x="8607" y="1"/>
                  </a:lnTo>
                  <a:lnTo>
                    <a:pt x="20582" y="3505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3245825" y="3208350"/>
              <a:ext cx="253525" cy="598275"/>
            </a:xfrm>
            <a:custGeom>
              <a:avLst/>
              <a:gdLst/>
              <a:ahLst/>
              <a:cxnLst/>
              <a:rect l="l" t="t" r="r" b="b"/>
              <a:pathLst>
                <a:path w="10141" h="23931" extrusionOk="0">
                  <a:moveTo>
                    <a:pt x="4741" y="1"/>
                  </a:moveTo>
                  <a:cubicBezTo>
                    <a:pt x="4127" y="1"/>
                    <a:pt x="3528" y="125"/>
                    <a:pt x="3036" y="410"/>
                  </a:cubicBezTo>
                  <a:cubicBezTo>
                    <a:pt x="1835" y="1144"/>
                    <a:pt x="1168" y="2878"/>
                    <a:pt x="801" y="4146"/>
                  </a:cubicBezTo>
                  <a:cubicBezTo>
                    <a:pt x="100" y="6381"/>
                    <a:pt x="0" y="8716"/>
                    <a:pt x="67" y="11051"/>
                  </a:cubicBezTo>
                  <a:cubicBezTo>
                    <a:pt x="134" y="13185"/>
                    <a:pt x="367" y="15354"/>
                    <a:pt x="401" y="17522"/>
                  </a:cubicBezTo>
                  <a:cubicBezTo>
                    <a:pt x="434" y="18723"/>
                    <a:pt x="401" y="19890"/>
                    <a:pt x="334" y="21091"/>
                  </a:cubicBezTo>
                  <a:cubicBezTo>
                    <a:pt x="301" y="21658"/>
                    <a:pt x="267" y="22259"/>
                    <a:pt x="601" y="22726"/>
                  </a:cubicBezTo>
                  <a:cubicBezTo>
                    <a:pt x="801" y="22993"/>
                    <a:pt x="1101" y="23193"/>
                    <a:pt x="1401" y="23326"/>
                  </a:cubicBezTo>
                  <a:cubicBezTo>
                    <a:pt x="2110" y="23680"/>
                    <a:pt x="2934" y="23931"/>
                    <a:pt x="3714" y="23931"/>
                  </a:cubicBezTo>
                  <a:cubicBezTo>
                    <a:pt x="4330" y="23931"/>
                    <a:pt x="4919" y="23775"/>
                    <a:pt x="5404" y="23393"/>
                  </a:cubicBezTo>
                  <a:cubicBezTo>
                    <a:pt x="6238" y="22759"/>
                    <a:pt x="6538" y="21658"/>
                    <a:pt x="6805" y="20624"/>
                  </a:cubicBezTo>
                  <a:cubicBezTo>
                    <a:pt x="8039" y="15854"/>
                    <a:pt x="10141" y="10584"/>
                    <a:pt x="9841" y="5613"/>
                  </a:cubicBezTo>
                  <a:cubicBezTo>
                    <a:pt x="9741" y="3745"/>
                    <a:pt x="8940" y="1811"/>
                    <a:pt x="7406" y="777"/>
                  </a:cubicBezTo>
                  <a:cubicBezTo>
                    <a:pt x="6712" y="308"/>
                    <a:pt x="5707" y="1"/>
                    <a:pt x="47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3252500" y="3638875"/>
              <a:ext cx="176800" cy="167400"/>
            </a:xfrm>
            <a:custGeom>
              <a:avLst/>
              <a:gdLst/>
              <a:ahLst/>
              <a:cxnLst/>
              <a:rect l="l" t="t" r="r" b="b"/>
              <a:pathLst>
                <a:path w="7072" h="6696" extrusionOk="0">
                  <a:moveTo>
                    <a:pt x="134" y="1"/>
                  </a:moveTo>
                  <a:cubicBezTo>
                    <a:pt x="134" y="101"/>
                    <a:pt x="134" y="201"/>
                    <a:pt x="134" y="301"/>
                  </a:cubicBezTo>
                  <a:cubicBezTo>
                    <a:pt x="167" y="1468"/>
                    <a:pt x="134" y="2669"/>
                    <a:pt x="67" y="3870"/>
                  </a:cubicBezTo>
                  <a:cubicBezTo>
                    <a:pt x="34" y="4437"/>
                    <a:pt x="0" y="5038"/>
                    <a:pt x="334" y="5471"/>
                  </a:cubicBezTo>
                  <a:cubicBezTo>
                    <a:pt x="534" y="5772"/>
                    <a:pt x="834" y="5938"/>
                    <a:pt x="1134" y="6105"/>
                  </a:cubicBezTo>
                  <a:cubicBezTo>
                    <a:pt x="1838" y="6457"/>
                    <a:pt x="2655" y="6696"/>
                    <a:pt x="3431" y="6696"/>
                  </a:cubicBezTo>
                  <a:cubicBezTo>
                    <a:pt x="4053" y="6696"/>
                    <a:pt x="4648" y="6543"/>
                    <a:pt x="5137" y="6172"/>
                  </a:cubicBezTo>
                  <a:cubicBezTo>
                    <a:pt x="5971" y="5505"/>
                    <a:pt x="6305" y="4437"/>
                    <a:pt x="6538" y="3403"/>
                  </a:cubicBezTo>
                  <a:cubicBezTo>
                    <a:pt x="6705" y="2769"/>
                    <a:pt x="6905" y="2136"/>
                    <a:pt x="7072" y="1502"/>
                  </a:cubicBezTo>
                  <a:cubicBezTo>
                    <a:pt x="6071" y="1402"/>
                    <a:pt x="5071" y="1235"/>
                    <a:pt x="4070" y="1001"/>
                  </a:cubicBezTo>
                  <a:cubicBezTo>
                    <a:pt x="2836" y="768"/>
                    <a:pt x="1635" y="434"/>
                    <a:pt x="434" y="101"/>
                  </a:cubicBezTo>
                  <a:cubicBezTo>
                    <a:pt x="334" y="67"/>
                    <a:pt x="234" y="34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3263325" y="4245150"/>
              <a:ext cx="243550" cy="622175"/>
            </a:xfrm>
            <a:custGeom>
              <a:avLst/>
              <a:gdLst/>
              <a:ahLst/>
              <a:cxnLst/>
              <a:rect l="l" t="t" r="r" b="b"/>
              <a:pathLst>
                <a:path w="9742" h="24887" extrusionOk="0">
                  <a:moveTo>
                    <a:pt x="7706" y="0"/>
                  </a:moveTo>
                  <a:cubicBezTo>
                    <a:pt x="6039" y="601"/>
                    <a:pt x="6172" y="901"/>
                    <a:pt x="4437" y="1301"/>
                  </a:cubicBezTo>
                  <a:cubicBezTo>
                    <a:pt x="2369" y="1802"/>
                    <a:pt x="2169" y="1435"/>
                    <a:pt x="68" y="1835"/>
                  </a:cubicBezTo>
                  <a:cubicBezTo>
                    <a:pt x="1135" y="5671"/>
                    <a:pt x="1" y="11509"/>
                    <a:pt x="201" y="12209"/>
                  </a:cubicBezTo>
                  <a:cubicBezTo>
                    <a:pt x="1168" y="15111"/>
                    <a:pt x="2603" y="22150"/>
                    <a:pt x="4304" y="24885"/>
                  </a:cubicBezTo>
                  <a:cubicBezTo>
                    <a:pt x="4341" y="24886"/>
                    <a:pt x="4379" y="24887"/>
                    <a:pt x="4415" y="24887"/>
                  </a:cubicBezTo>
                  <a:cubicBezTo>
                    <a:pt x="6479" y="24887"/>
                    <a:pt x="7610" y="23081"/>
                    <a:pt x="9708" y="22917"/>
                  </a:cubicBezTo>
                  <a:cubicBezTo>
                    <a:pt x="9741" y="20715"/>
                    <a:pt x="7706" y="7639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3304200" y="4651275"/>
              <a:ext cx="202675" cy="216050"/>
            </a:xfrm>
            <a:custGeom>
              <a:avLst/>
              <a:gdLst/>
              <a:ahLst/>
              <a:cxnLst/>
              <a:rect l="l" t="t" r="r" b="b"/>
              <a:pathLst>
                <a:path w="8107" h="8642" extrusionOk="0">
                  <a:moveTo>
                    <a:pt x="7406" y="0"/>
                  </a:moveTo>
                  <a:cubicBezTo>
                    <a:pt x="6705" y="100"/>
                    <a:pt x="5971" y="201"/>
                    <a:pt x="5271" y="334"/>
                  </a:cubicBezTo>
                  <a:cubicBezTo>
                    <a:pt x="3536" y="601"/>
                    <a:pt x="1768" y="934"/>
                    <a:pt x="0" y="1168"/>
                  </a:cubicBezTo>
                  <a:cubicBezTo>
                    <a:pt x="768" y="4003"/>
                    <a:pt x="1668" y="7039"/>
                    <a:pt x="2669" y="8640"/>
                  </a:cubicBezTo>
                  <a:cubicBezTo>
                    <a:pt x="2707" y="8641"/>
                    <a:pt x="2745" y="8642"/>
                    <a:pt x="2782" y="8642"/>
                  </a:cubicBezTo>
                  <a:cubicBezTo>
                    <a:pt x="4876" y="8642"/>
                    <a:pt x="5975" y="6836"/>
                    <a:pt x="8073" y="6672"/>
                  </a:cubicBezTo>
                  <a:cubicBezTo>
                    <a:pt x="8106" y="5805"/>
                    <a:pt x="7773" y="3236"/>
                    <a:pt x="74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931550" y="2808275"/>
              <a:ext cx="1403525" cy="1318475"/>
            </a:xfrm>
            <a:custGeom>
              <a:avLst/>
              <a:gdLst/>
              <a:ahLst/>
              <a:cxnLst/>
              <a:rect l="l" t="t" r="r" b="b"/>
              <a:pathLst>
                <a:path w="56141" h="52739" extrusionOk="0">
                  <a:moveTo>
                    <a:pt x="12655" y="1"/>
                  </a:moveTo>
                  <a:cubicBezTo>
                    <a:pt x="11493" y="1"/>
                    <a:pt x="10345" y="159"/>
                    <a:pt x="9240" y="535"/>
                  </a:cubicBezTo>
                  <a:cubicBezTo>
                    <a:pt x="4704" y="2036"/>
                    <a:pt x="2035" y="6839"/>
                    <a:pt x="1235" y="11543"/>
                  </a:cubicBezTo>
                  <a:cubicBezTo>
                    <a:pt x="1" y="18848"/>
                    <a:pt x="834" y="27787"/>
                    <a:pt x="3136" y="34859"/>
                  </a:cubicBezTo>
                  <a:cubicBezTo>
                    <a:pt x="5338" y="41564"/>
                    <a:pt x="10842" y="48769"/>
                    <a:pt x="17680" y="51138"/>
                  </a:cubicBezTo>
                  <a:cubicBezTo>
                    <a:pt x="19081" y="51638"/>
                    <a:pt x="20482" y="52072"/>
                    <a:pt x="21916" y="52472"/>
                  </a:cubicBezTo>
                  <a:cubicBezTo>
                    <a:pt x="24685" y="52672"/>
                    <a:pt x="27487" y="52739"/>
                    <a:pt x="30255" y="52739"/>
                  </a:cubicBezTo>
                  <a:cubicBezTo>
                    <a:pt x="34592" y="52705"/>
                    <a:pt x="38995" y="52505"/>
                    <a:pt x="43265" y="51738"/>
                  </a:cubicBezTo>
                  <a:cubicBezTo>
                    <a:pt x="45366" y="51338"/>
                    <a:pt x="47468" y="50771"/>
                    <a:pt x="49469" y="49903"/>
                  </a:cubicBezTo>
                  <a:cubicBezTo>
                    <a:pt x="51137" y="49203"/>
                    <a:pt x="53005" y="48235"/>
                    <a:pt x="54173" y="46801"/>
                  </a:cubicBezTo>
                  <a:cubicBezTo>
                    <a:pt x="55107" y="45634"/>
                    <a:pt x="56007" y="43699"/>
                    <a:pt x="56141" y="41931"/>
                  </a:cubicBezTo>
                  <a:cubicBezTo>
                    <a:pt x="54506" y="36661"/>
                    <a:pt x="49736" y="35927"/>
                    <a:pt x="45466" y="33492"/>
                  </a:cubicBezTo>
                  <a:cubicBezTo>
                    <a:pt x="40863" y="30890"/>
                    <a:pt x="36894" y="27087"/>
                    <a:pt x="34158" y="22550"/>
                  </a:cubicBezTo>
                  <a:cubicBezTo>
                    <a:pt x="31590" y="18347"/>
                    <a:pt x="30089" y="13611"/>
                    <a:pt x="28054" y="9174"/>
                  </a:cubicBezTo>
                  <a:cubicBezTo>
                    <a:pt x="26153" y="5005"/>
                    <a:pt x="23684" y="2870"/>
                    <a:pt x="19314" y="1335"/>
                  </a:cubicBezTo>
                  <a:cubicBezTo>
                    <a:pt x="17184" y="588"/>
                    <a:pt x="14894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2450250" y="3914625"/>
              <a:ext cx="422825" cy="127000"/>
            </a:xfrm>
            <a:custGeom>
              <a:avLst/>
              <a:gdLst/>
              <a:ahLst/>
              <a:cxnLst/>
              <a:rect l="l" t="t" r="r" b="b"/>
              <a:pathLst>
                <a:path w="16913" h="5080" extrusionOk="0">
                  <a:moveTo>
                    <a:pt x="1447" y="0"/>
                  </a:moveTo>
                  <a:cubicBezTo>
                    <a:pt x="1224" y="0"/>
                    <a:pt x="1035" y="22"/>
                    <a:pt x="901" y="79"/>
                  </a:cubicBezTo>
                  <a:cubicBezTo>
                    <a:pt x="1" y="479"/>
                    <a:pt x="368" y="1947"/>
                    <a:pt x="768" y="2580"/>
                  </a:cubicBezTo>
                  <a:cubicBezTo>
                    <a:pt x="1302" y="3448"/>
                    <a:pt x="2236" y="3948"/>
                    <a:pt x="3203" y="4282"/>
                  </a:cubicBezTo>
                  <a:cubicBezTo>
                    <a:pt x="5138" y="4915"/>
                    <a:pt x="7439" y="4815"/>
                    <a:pt x="9441" y="5049"/>
                  </a:cubicBezTo>
                  <a:cubicBezTo>
                    <a:pt x="9644" y="5070"/>
                    <a:pt x="9851" y="5080"/>
                    <a:pt x="10061" y="5080"/>
                  </a:cubicBezTo>
                  <a:cubicBezTo>
                    <a:pt x="12198" y="5080"/>
                    <a:pt x="14648" y="4053"/>
                    <a:pt x="16379" y="3081"/>
                  </a:cubicBezTo>
                  <a:cubicBezTo>
                    <a:pt x="16613" y="2947"/>
                    <a:pt x="16846" y="2781"/>
                    <a:pt x="16879" y="2547"/>
                  </a:cubicBezTo>
                  <a:cubicBezTo>
                    <a:pt x="16913" y="2280"/>
                    <a:pt x="16679" y="2047"/>
                    <a:pt x="16446" y="1880"/>
                  </a:cubicBezTo>
                  <a:cubicBezTo>
                    <a:pt x="15378" y="1213"/>
                    <a:pt x="14077" y="1013"/>
                    <a:pt x="12810" y="846"/>
                  </a:cubicBezTo>
                  <a:cubicBezTo>
                    <a:pt x="11375" y="679"/>
                    <a:pt x="9941" y="546"/>
                    <a:pt x="8507" y="479"/>
                  </a:cubicBezTo>
                  <a:cubicBezTo>
                    <a:pt x="7072" y="379"/>
                    <a:pt x="5605" y="312"/>
                    <a:pt x="4137" y="312"/>
                  </a:cubicBezTo>
                  <a:cubicBezTo>
                    <a:pt x="3584" y="312"/>
                    <a:pt x="2282" y="0"/>
                    <a:pt x="14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2752975" y="2952750"/>
              <a:ext cx="808100" cy="827125"/>
            </a:xfrm>
            <a:custGeom>
              <a:avLst/>
              <a:gdLst/>
              <a:ahLst/>
              <a:cxnLst/>
              <a:rect l="l" t="t" r="r" b="b"/>
              <a:pathLst>
                <a:path w="32324" h="33085" extrusionOk="0">
                  <a:moveTo>
                    <a:pt x="22912" y="0"/>
                  </a:moveTo>
                  <a:cubicBezTo>
                    <a:pt x="19935" y="0"/>
                    <a:pt x="17193" y="1577"/>
                    <a:pt x="14878" y="3562"/>
                  </a:cubicBezTo>
                  <a:cubicBezTo>
                    <a:pt x="8740" y="8832"/>
                    <a:pt x="3002" y="15104"/>
                    <a:pt x="868" y="22876"/>
                  </a:cubicBezTo>
                  <a:cubicBezTo>
                    <a:pt x="267" y="25011"/>
                    <a:pt x="0" y="27379"/>
                    <a:pt x="968" y="29347"/>
                  </a:cubicBezTo>
                  <a:cubicBezTo>
                    <a:pt x="2169" y="31782"/>
                    <a:pt x="5004" y="33050"/>
                    <a:pt x="7706" y="33083"/>
                  </a:cubicBezTo>
                  <a:cubicBezTo>
                    <a:pt x="7777" y="33084"/>
                    <a:pt x="7848" y="33085"/>
                    <a:pt x="7920" y="33085"/>
                  </a:cubicBezTo>
                  <a:cubicBezTo>
                    <a:pt x="10175" y="33085"/>
                    <a:pt x="12798" y="32571"/>
                    <a:pt x="14544" y="31148"/>
                  </a:cubicBezTo>
                  <a:cubicBezTo>
                    <a:pt x="15411" y="30448"/>
                    <a:pt x="16279" y="29681"/>
                    <a:pt x="16879" y="28747"/>
                  </a:cubicBezTo>
                  <a:cubicBezTo>
                    <a:pt x="17508" y="27835"/>
                    <a:pt x="17544" y="25619"/>
                    <a:pt x="18859" y="25619"/>
                  </a:cubicBezTo>
                  <a:cubicBezTo>
                    <a:pt x="18939" y="25619"/>
                    <a:pt x="19024" y="25627"/>
                    <a:pt x="19114" y="25644"/>
                  </a:cubicBezTo>
                  <a:cubicBezTo>
                    <a:pt x="22116" y="26278"/>
                    <a:pt x="25152" y="27079"/>
                    <a:pt x="28187" y="27713"/>
                  </a:cubicBezTo>
                  <a:cubicBezTo>
                    <a:pt x="28821" y="25444"/>
                    <a:pt x="29355" y="22942"/>
                    <a:pt x="29888" y="20641"/>
                  </a:cubicBezTo>
                  <a:cubicBezTo>
                    <a:pt x="30255" y="19073"/>
                    <a:pt x="30589" y="17505"/>
                    <a:pt x="30922" y="15904"/>
                  </a:cubicBezTo>
                  <a:cubicBezTo>
                    <a:pt x="32057" y="10233"/>
                    <a:pt x="32323" y="2795"/>
                    <a:pt x="25752" y="493"/>
                  </a:cubicBezTo>
                  <a:cubicBezTo>
                    <a:pt x="24787" y="153"/>
                    <a:pt x="23838" y="0"/>
                    <a:pt x="229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3192450" y="3714300"/>
              <a:ext cx="440350" cy="205750"/>
            </a:xfrm>
            <a:custGeom>
              <a:avLst/>
              <a:gdLst/>
              <a:ahLst/>
              <a:cxnLst/>
              <a:rect l="l" t="t" r="r" b="b"/>
              <a:pathLst>
                <a:path w="17614" h="8230" extrusionOk="0">
                  <a:moveTo>
                    <a:pt x="3396" y="1"/>
                  </a:moveTo>
                  <a:cubicBezTo>
                    <a:pt x="2747" y="1"/>
                    <a:pt x="2116" y="244"/>
                    <a:pt x="1535" y="887"/>
                  </a:cubicBezTo>
                  <a:cubicBezTo>
                    <a:pt x="301" y="2221"/>
                    <a:pt x="167" y="4356"/>
                    <a:pt x="1" y="6090"/>
                  </a:cubicBezTo>
                  <a:cubicBezTo>
                    <a:pt x="1101" y="6124"/>
                    <a:pt x="2135" y="6290"/>
                    <a:pt x="3203" y="6557"/>
                  </a:cubicBezTo>
                  <a:cubicBezTo>
                    <a:pt x="5671" y="7124"/>
                    <a:pt x="8206" y="7391"/>
                    <a:pt x="10742" y="7758"/>
                  </a:cubicBezTo>
                  <a:cubicBezTo>
                    <a:pt x="11592" y="7886"/>
                    <a:pt x="12997" y="8230"/>
                    <a:pt x="14224" y="8230"/>
                  </a:cubicBezTo>
                  <a:cubicBezTo>
                    <a:pt x="14923" y="8230"/>
                    <a:pt x="15564" y="8118"/>
                    <a:pt x="16012" y="7791"/>
                  </a:cubicBezTo>
                  <a:cubicBezTo>
                    <a:pt x="17613" y="6591"/>
                    <a:pt x="15011" y="5923"/>
                    <a:pt x="13844" y="5256"/>
                  </a:cubicBezTo>
                  <a:cubicBezTo>
                    <a:pt x="11809" y="4122"/>
                    <a:pt x="9774" y="3055"/>
                    <a:pt x="7739" y="1954"/>
                  </a:cubicBezTo>
                  <a:cubicBezTo>
                    <a:pt x="6442" y="1259"/>
                    <a:pt x="4871" y="1"/>
                    <a:pt x="33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2260125" y="3588975"/>
              <a:ext cx="1275100" cy="1043975"/>
            </a:xfrm>
            <a:custGeom>
              <a:avLst/>
              <a:gdLst/>
              <a:ahLst/>
              <a:cxnLst/>
              <a:rect l="l" t="t" r="r" b="b"/>
              <a:pathLst>
                <a:path w="51004" h="41759" extrusionOk="0">
                  <a:moveTo>
                    <a:pt x="22615" y="1"/>
                  </a:moveTo>
                  <a:cubicBezTo>
                    <a:pt x="20692" y="1"/>
                    <a:pt x="18769" y="47"/>
                    <a:pt x="16846" y="162"/>
                  </a:cubicBezTo>
                  <a:cubicBezTo>
                    <a:pt x="14286" y="310"/>
                    <a:pt x="11727" y="584"/>
                    <a:pt x="9181" y="584"/>
                  </a:cubicBezTo>
                  <a:cubicBezTo>
                    <a:pt x="8276" y="584"/>
                    <a:pt x="7373" y="550"/>
                    <a:pt x="6472" y="462"/>
                  </a:cubicBezTo>
                  <a:cubicBezTo>
                    <a:pt x="5606" y="372"/>
                    <a:pt x="4788" y="306"/>
                    <a:pt x="4043" y="306"/>
                  </a:cubicBezTo>
                  <a:cubicBezTo>
                    <a:pt x="2030" y="306"/>
                    <a:pt x="557" y="787"/>
                    <a:pt x="167" y="2564"/>
                  </a:cubicBezTo>
                  <a:cubicBezTo>
                    <a:pt x="0" y="3198"/>
                    <a:pt x="0" y="3998"/>
                    <a:pt x="134" y="4999"/>
                  </a:cubicBezTo>
                  <a:cubicBezTo>
                    <a:pt x="634" y="8535"/>
                    <a:pt x="3703" y="11704"/>
                    <a:pt x="6705" y="13405"/>
                  </a:cubicBezTo>
                  <a:cubicBezTo>
                    <a:pt x="10107" y="15340"/>
                    <a:pt x="14110" y="16040"/>
                    <a:pt x="18013" y="16340"/>
                  </a:cubicBezTo>
                  <a:cubicBezTo>
                    <a:pt x="19891" y="16487"/>
                    <a:pt x="21772" y="16562"/>
                    <a:pt x="23652" y="16562"/>
                  </a:cubicBezTo>
                  <a:cubicBezTo>
                    <a:pt x="27317" y="16562"/>
                    <a:pt x="30976" y="16280"/>
                    <a:pt x="34592" y="15707"/>
                  </a:cubicBezTo>
                  <a:cubicBezTo>
                    <a:pt x="34592" y="15706"/>
                    <a:pt x="34593" y="15706"/>
                    <a:pt x="34593" y="15706"/>
                  </a:cubicBezTo>
                  <a:cubicBezTo>
                    <a:pt x="34864" y="15706"/>
                    <a:pt x="36393" y="24781"/>
                    <a:pt x="36493" y="25514"/>
                  </a:cubicBezTo>
                  <a:cubicBezTo>
                    <a:pt x="37127" y="31017"/>
                    <a:pt x="38494" y="36421"/>
                    <a:pt x="39829" y="41759"/>
                  </a:cubicBezTo>
                  <a:cubicBezTo>
                    <a:pt x="42931" y="41358"/>
                    <a:pt x="46000" y="40958"/>
                    <a:pt x="49069" y="40491"/>
                  </a:cubicBezTo>
                  <a:cubicBezTo>
                    <a:pt x="50903" y="40224"/>
                    <a:pt x="51003" y="40257"/>
                    <a:pt x="50837" y="38423"/>
                  </a:cubicBezTo>
                  <a:cubicBezTo>
                    <a:pt x="50670" y="36788"/>
                    <a:pt x="50436" y="35187"/>
                    <a:pt x="50236" y="33586"/>
                  </a:cubicBezTo>
                  <a:cubicBezTo>
                    <a:pt x="49502" y="27248"/>
                    <a:pt x="48735" y="20910"/>
                    <a:pt x="47968" y="14572"/>
                  </a:cubicBezTo>
                  <a:cubicBezTo>
                    <a:pt x="47701" y="12171"/>
                    <a:pt x="47401" y="9736"/>
                    <a:pt x="46567" y="7467"/>
                  </a:cubicBezTo>
                  <a:cubicBezTo>
                    <a:pt x="45733" y="5199"/>
                    <a:pt x="44299" y="3098"/>
                    <a:pt x="42197" y="1897"/>
                  </a:cubicBezTo>
                  <a:cubicBezTo>
                    <a:pt x="40129" y="729"/>
                    <a:pt x="37627" y="562"/>
                    <a:pt x="35259" y="429"/>
                  </a:cubicBezTo>
                  <a:cubicBezTo>
                    <a:pt x="31044" y="223"/>
                    <a:pt x="26830" y="1"/>
                    <a:pt x="226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3340050" y="4746350"/>
              <a:ext cx="449525" cy="183475"/>
            </a:xfrm>
            <a:custGeom>
              <a:avLst/>
              <a:gdLst/>
              <a:ahLst/>
              <a:cxnLst/>
              <a:rect l="l" t="t" r="r" b="b"/>
              <a:pathLst>
                <a:path w="17981" h="7339" extrusionOk="0">
                  <a:moveTo>
                    <a:pt x="2" y="3035"/>
                  </a:moveTo>
                  <a:cubicBezTo>
                    <a:pt x="1" y="3035"/>
                    <a:pt x="1" y="3036"/>
                    <a:pt x="1" y="3036"/>
                  </a:cubicBezTo>
                  <a:cubicBezTo>
                    <a:pt x="1" y="3036"/>
                    <a:pt x="1" y="3035"/>
                    <a:pt x="2" y="3035"/>
                  </a:cubicBezTo>
                  <a:close/>
                  <a:moveTo>
                    <a:pt x="6572" y="0"/>
                  </a:moveTo>
                  <a:cubicBezTo>
                    <a:pt x="4471" y="1201"/>
                    <a:pt x="2270" y="2201"/>
                    <a:pt x="2" y="3035"/>
                  </a:cubicBezTo>
                  <a:lnTo>
                    <a:pt x="2" y="3035"/>
                  </a:lnTo>
                  <a:cubicBezTo>
                    <a:pt x="8" y="3033"/>
                    <a:pt x="14" y="3032"/>
                    <a:pt x="20" y="3032"/>
                  </a:cubicBezTo>
                  <a:cubicBezTo>
                    <a:pt x="274" y="3032"/>
                    <a:pt x="403" y="4943"/>
                    <a:pt x="468" y="5170"/>
                  </a:cubicBezTo>
                  <a:cubicBezTo>
                    <a:pt x="668" y="5871"/>
                    <a:pt x="1001" y="6972"/>
                    <a:pt x="1669" y="7305"/>
                  </a:cubicBezTo>
                  <a:cubicBezTo>
                    <a:pt x="1735" y="7305"/>
                    <a:pt x="1769" y="7305"/>
                    <a:pt x="1802" y="7339"/>
                  </a:cubicBezTo>
                  <a:lnTo>
                    <a:pt x="3670" y="7339"/>
                  </a:lnTo>
                  <a:cubicBezTo>
                    <a:pt x="5231" y="7232"/>
                    <a:pt x="6792" y="7216"/>
                    <a:pt x="8356" y="7216"/>
                  </a:cubicBezTo>
                  <a:cubicBezTo>
                    <a:pt x="9025" y="7216"/>
                    <a:pt x="9696" y="7219"/>
                    <a:pt x="10367" y="7219"/>
                  </a:cubicBezTo>
                  <a:cubicBezTo>
                    <a:pt x="12044" y="7219"/>
                    <a:pt x="13725" y="7200"/>
                    <a:pt x="15412" y="7072"/>
                  </a:cubicBezTo>
                  <a:cubicBezTo>
                    <a:pt x="15979" y="7038"/>
                    <a:pt x="16546" y="6972"/>
                    <a:pt x="16980" y="6638"/>
                  </a:cubicBezTo>
                  <a:cubicBezTo>
                    <a:pt x="17980" y="5838"/>
                    <a:pt x="17113" y="4637"/>
                    <a:pt x="16212" y="4303"/>
                  </a:cubicBezTo>
                  <a:cubicBezTo>
                    <a:pt x="12943" y="3002"/>
                    <a:pt x="8707" y="3202"/>
                    <a:pt x="65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2087500" y="2619575"/>
              <a:ext cx="1257575" cy="1036000"/>
            </a:xfrm>
            <a:custGeom>
              <a:avLst/>
              <a:gdLst/>
              <a:ahLst/>
              <a:cxnLst/>
              <a:rect l="l" t="t" r="r" b="b"/>
              <a:pathLst>
                <a:path w="50303" h="41440" extrusionOk="0">
                  <a:moveTo>
                    <a:pt x="19801" y="0"/>
                  </a:moveTo>
                  <a:cubicBezTo>
                    <a:pt x="18338" y="0"/>
                    <a:pt x="16891" y="244"/>
                    <a:pt x="15378" y="244"/>
                  </a:cubicBezTo>
                  <a:cubicBezTo>
                    <a:pt x="14010" y="444"/>
                    <a:pt x="12643" y="777"/>
                    <a:pt x="11375" y="1378"/>
                  </a:cubicBezTo>
                  <a:cubicBezTo>
                    <a:pt x="9607" y="2212"/>
                    <a:pt x="8106" y="3413"/>
                    <a:pt x="6839" y="4880"/>
                  </a:cubicBezTo>
                  <a:cubicBezTo>
                    <a:pt x="4770" y="7249"/>
                    <a:pt x="3903" y="10418"/>
                    <a:pt x="3203" y="13420"/>
                  </a:cubicBezTo>
                  <a:cubicBezTo>
                    <a:pt x="2302" y="17256"/>
                    <a:pt x="1401" y="21125"/>
                    <a:pt x="501" y="24961"/>
                  </a:cubicBezTo>
                  <a:cubicBezTo>
                    <a:pt x="267" y="25895"/>
                    <a:pt x="67" y="26796"/>
                    <a:pt x="34" y="27730"/>
                  </a:cubicBezTo>
                  <a:cubicBezTo>
                    <a:pt x="0" y="29198"/>
                    <a:pt x="434" y="31099"/>
                    <a:pt x="768" y="32533"/>
                  </a:cubicBezTo>
                  <a:cubicBezTo>
                    <a:pt x="934" y="33234"/>
                    <a:pt x="1201" y="33668"/>
                    <a:pt x="1568" y="33901"/>
                  </a:cubicBezTo>
                  <a:cubicBezTo>
                    <a:pt x="3103" y="34969"/>
                    <a:pt x="4403" y="36403"/>
                    <a:pt x="5004" y="38204"/>
                  </a:cubicBezTo>
                  <a:cubicBezTo>
                    <a:pt x="5237" y="38771"/>
                    <a:pt x="5438" y="39372"/>
                    <a:pt x="5638" y="39972"/>
                  </a:cubicBezTo>
                  <a:cubicBezTo>
                    <a:pt x="5871" y="40639"/>
                    <a:pt x="6005" y="41106"/>
                    <a:pt x="6205" y="41407"/>
                  </a:cubicBezTo>
                  <a:cubicBezTo>
                    <a:pt x="7205" y="41407"/>
                    <a:pt x="8206" y="41407"/>
                    <a:pt x="9207" y="41440"/>
                  </a:cubicBezTo>
                  <a:cubicBezTo>
                    <a:pt x="9434" y="41440"/>
                    <a:pt x="9659" y="41440"/>
                    <a:pt x="9883" y="41440"/>
                  </a:cubicBezTo>
                  <a:cubicBezTo>
                    <a:pt x="13015" y="41440"/>
                    <a:pt x="15865" y="41411"/>
                    <a:pt x="18947" y="40539"/>
                  </a:cubicBezTo>
                  <a:cubicBezTo>
                    <a:pt x="22250" y="39572"/>
                    <a:pt x="25752" y="39739"/>
                    <a:pt x="29088" y="38871"/>
                  </a:cubicBezTo>
                  <a:cubicBezTo>
                    <a:pt x="29355" y="38805"/>
                    <a:pt x="29655" y="38671"/>
                    <a:pt x="29755" y="38438"/>
                  </a:cubicBezTo>
                  <a:cubicBezTo>
                    <a:pt x="29888" y="38104"/>
                    <a:pt x="29822" y="37237"/>
                    <a:pt x="29822" y="36837"/>
                  </a:cubicBezTo>
                  <a:cubicBezTo>
                    <a:pt x="29888" y="36003"/>
                    <a:pt x="29922" y="35135"/>
                    <a:pt x="29955" y="34301"/>
                  </a:cubicBezTo>
                  <a:cubicBezTo>
                    <a:pt x="29988" y="32634"/>
                    <a:pt x="29955" y="30999"/>
                    <a:pt x="29922" y="29331"/>
                  </a:cubicBezTo>
                  <a:cubicBezTo>
                    <a:pt x="29888" y="26129"/>
                    <a:pt x="29788" y="22893"/>
                    <a:pt x="29955" y="19691"/>
                  </a:cubicBezTo>
                  <a:cubicBezTo>
                    <a:pt x="30189" y="17389"/>
                    <a:pt x="30255" y="15054"/>
                    <a:pt x="30289" y="12786"/>
                  </a:cubicBezTo>
                  <a:cubicBezTo>
                    <a:pt x="33658" y="12619"/>
                    <a:pt x="37093" y="11952"/>
                    <a:pt x="40463" y="11552"/>
                  </a:cubicBezTo>
                  <a:cubicBezTo>
                    <a:pt x="43365" y="11185"/>
                    <a:pt x="46233" y="10951"/>
                    <a:pt x="48268" y="8583"/>
                  </a:cubicBezTo>
                  <a:cubicBezTo>
                    <a:pt x="48502" y="8316"/>
                    <a:pt x="48702" y="8049"/>
                    <a:pt x="48869" y="7716"/>
                  </a:cubicBezTo>
                  <a:cubicBezTo>
                    <a:pt x="50303" y="4880"/>
                    <a:pt x="48201" y="1745"/>
                    <a:pt x="45233" y="1211"/>
                  </a:cubicBezTo>
                  <a:cubicBezTo>
                    <a:pt x="44632" y="1111"/>
                    <a:pt x="44032" y="1111"/>
                    <a:pt x="43431" y="1111"/>
                  </a:cubicBezTo>
                  <a:cubicBezTo>
                    <a:pt x="38595" y="1111"/>
                    <a:pt x="33758" y="944"/>
                    <a:pt x="28954" y="744"/>
                  </a:cubicBezTo>
                  <a:cubicBezTo>
                    <a:pt x="26219" y="644"/>
                    <a:pt x="24384" y="711"/>
                    <a:pt x="21716" y="177"/>
                  </a:cubicBezTo>
                  <a:cubicBezTo>
                    <a:pt x="21070" y="46"/>
                    <a:pt x="20434" y="0"/>
                    <a:pt x="198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3139925" y="2033575"/>
              <a:ext cx="232675" cy="827800"/>
            </a:xfrm>
            <a:custGeom>
              <a:avLst/>
              <a:gdLst/>
              <a:ahLst/>
              <a:cxnLst/>
              <a:rect l="l" t="t" r="r" b="b"/>
              <a:pathLst>
                <a:path w="9307" h="33112" extrusionOk="0">
                  <a:moveTo>
                    <a:pt x="7005" y="0"/>
                  </a:moveTo>
                  <a:cubicBezTo>
                    <a:pt x="6671" y="0"/>
                    <a:pt x="6338" y="0"/>
                    <a:pt x="6038" y="134"/>
                  </a:cubicBezTo>
                  <a:cubicBezTo>
                    <a:pt x="5804" y="234"/>
                    <a:pt x="5571" y="467"/>
                    <a:pt x="5371" y="667"/>
                  </a:cubicBezTo>
                  <a:cubicBezTo>
                    <a:pt x="4136" y="2035"/>
                    <a:pt x="3636" y="4003"/>
                    <a:pt x="3703" y="5804"/>
                  </a:cubicBezTo>
                  <a:cubicBezTo>
                    <a:pt x="3803" y="8206"/>
                    <a:pt x="3503" y="10608"/>
                    <a:pt x="3069" y="12943"/>
                  </a:cubicBezTo>
                  <a:cubicBezTo>
                    <a:pt x="2535" y="15611"/>
                    <a:pt x="1801" y="18246"/>
                    <a:pt x="1201" y="20915"/>
                  </a:cubicBezTo>
                  <a:cubicBezTo>
                    <a:pt x="767" y="22683"/>
                    <a:pt x="200" y="24684"/>
                    <a:pt x="67" y="26619"/>
                  </a:cubicBezTo>
                  <a:cubicBezTo>
                    <a:pt x="0" y="27453"/>
                    <a:pt x="33" y="28287"/>
                    <a:pt x="200" y="29054"/>
                  </a:cubicBezTo>
                  <a:cubicBezTo>
                    <a:pt x="563" y="30740"/>
                    <a:pt x="2217" y="33111"/>
                    <a:pt x="4063" y="33111"/>
                  </a:cubicBezTo>
                  <a:cubicBezTo>
                    <a:pt x="4592" y="33111"/>
                    <a:pt x="5136" y="32917"/>
                    <a:pt x="5671" y="32457"/>
                  </a:cubicBezTo>
                  <a:cubicBezTo>
                    <a:pt x="6071" y="32090"/>
                    <a:pt x="6405" y="31623"/>
                    <a:pt x="6705" y="31156"/>
                  </a:cubicBezTo>
                  <a:cubicBezTo>
                    <a:pt x="8673" y="28020"/>
                    <a:pt x="8640" y="24317"/>
                    <a:pt x="8539" y="20715"/>
                  </a:cubicBezTo>
                  <a:cubicBezTo>
                    <a:pt x="8539" y="20348"/>
                    <a:pt x="8539" y="19948"/>
                    <a:pt x="8506" y="19581"/>
                  </a:cubicBezTo>
                  <a:cubicBezTo>
                    <a:pt x="8406" y="17446"/>
                    <a:pt x="8206" y="15278"/>
                    <a:pt x="7906" y="13109"/>
                  </a:cubicBezTo>
                  <a:cubicBezTo>
                    <a:pt x="7605" y="11141"/>
                    <a:pt x="7439" y="9073"/>
                    <a:pt x="7472" y="7072"/>
                  </a:cubicBezTo>
                  <a:cubicBezTo>
                    <a:pt x="7472" y="6905"/>
                    <a:pt x="7505" y="6738"/>
                    <a:pt x="7539" y="6605"/>
                  </a:cubicBezTo>
                  <a:cubicBezTo>
                    <a:pt x="7605" y="6338"/>
                    <a:pt x="7739" y="6138"/>
                    <a:pt x="7906" y="5938"/>
                  </a:cubicBezTo>
                  <a:cubicBezTo>
                    <a:pt x="8273" y="5337"/>
                    <a:pt x="8606" y="4737"/>
                    <a:pt x="8840" y="4070"/>
                  </a:cubicBezTo>
                  <a:cubicBezTo>
                    <a:pt x="9006" y="3603"/>
                    <a:pt x="9307" y="2669"/>
                    <a:pt x="9040" y="2202"/>
                  </a:cubicBezTo>
                  <a:cubicBezTo>
                    <a:pt x="8873" y="1935"/>
                    <a:pt x="8539" y="1701"/>
                    <a:pt x="8339" y="1468"/>
                  </a:cubicBezTo>
                  <a:cubicBezTo>
                    <a:pt x="8173" y="1234"/>
                    <a:pt x="8206" y="1201"/>
                    <a:pt x="8439" y="1034"/>
                  </a:cubicBezTo>
                  <a:cubicBezTo>
                    <a:pt x="8740" y="834"/>
                    <a:pt x="9040" y="667"/>
                    <a:pt x="9307" y="467"/>
                  </a:cubicBezTo>
                  <a:cubicBezTo>
                    <a:pt x="8539" y="167"/>
                    <a:pt x="7839" y="33"/>
                    <a:pt x="70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2348525" y="2907525"/>
              <a:ext cx="116775" cy="447000"/>
            </a:xfrm>
            <a:custGeom>
              <a:avLst/>
              <a:gdLst/>
              <a:ahLst/>
              <a:cxnLst/>
              <a:rect l="l" t="t" r="r" b="b"/>
              <a:pathLst>
                <a:path w="4671" h="17880" fill="none" extrusionOk="0">
                  <a:moveTo>
                    <a:pt x="4670" y="0"/>
                  </a:moveTo>
                  <a:cubicBezTo>
                    <a:pt x="4136" y="634"/>
                    <a:pt x="3569" y="1301"/>
                    <a:pt x="3269" y="2102"/>
                  </a:cubicBezTo>
                  <a:cubicBezTo>
                    <a:pt x="3102" y="2536"/>
                    <a:pt x="3002" y="3036"/>
                    <a:pt x="2936" y="3503"/>
                  </a:cubicBezTo>
                  <a:cubicBezTo>
                    <a:pt x="2068" y="8306"/>
                    <a:pt x="1268" y="13177"/>
                    <a:pt x="0" y="1788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3174950" y="3131850"/>
              <a:ext cx="95925" cy="439500"/>
            </a:xfrm>
            <a:custGeom>
              <a:avLst/>
              <a:gdLst/>
              <a:ahLst/>
              <a:cxnLst/>
              <a:rect l="l" t="t" r="r" b="b"/>
              <a:pathLst>
                <a:path w="3837" h="17580" fill="none" extrusionOk="0">
                  <a:moveTo>
                    <a:pt x="3836" y="1"/>
                  </a:moveTo>
                  <a:cubicBezTo>
                    <a:pt x="2669" y="4971"/>
                    <a:pt x="67" y="12476"/>
                    <a:pt x="0" y="1758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980750" y="3462925"/>
              <a:ext cx="879825" cy="632975"/>
            </a:xfrm>
            <a:custGeom>
              <a:avLst/>
              <a:gdLst/>
              <a:ahLst/>
              <a:cxnLst/>
              <a:rect l="l" t="t" r="r" b="b"/>
              <a:pathLst>
                <a:path w="35193" h="25319" fill="none" extrusionOk="0">
                  <a:moveTo>
                    <a:pt x="1" y="3403"/>
                  </a:moveTo>
                  <a:cubicBezTo>
                    <a:pt x="8340" y="1535"/>
                    <a:pt x="17713" y="0"/>
                    <a:pt x="25185" y="3503"/>
                  </a:cubicBezTo>
                  <a:cubicBezTo>
                    <a:pt x="30055" y="5804"/>
                    <a:pt x="33358" y="10074"/>
                    <a:pt x="34292" y="14611"/>
                  </a:cubicBezTo>
                  <a:cubicBezTo>
                    <a:pt x="35192" y="19147"/>
                    <a:pt x="34425" y="21316"/>
                    <a:pt x="31623" y="2531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932375" y="3001750"/>
              <a:ext cx="959050" cy="1124250"/>
            </a:xfrm>
            <a:custGeom>
              <a:avLst/>
              <a:gdLst/>
              <a:ahLst/>
              <a:cxnLst/>
              <a:rect l="l" t="t" r="r" b="b"/>
              <a:pathLst>
                <a:path w="38362" h="44970" extrusionOk="0">
                  <a:moveTo>
                    <a:pt x="2269" y="1"/>
                  </a:moveTo>
                  <a:cubicBezTo>
                    <a:pt x="1769" y="1235"/>
                    <a:pt x="1435" y="2503"/>
                    <a:pt x="1202" y="3804"/>
                  </a:cubicBezTo>
                  <a:cubicBezTo>
                    <a:pt x="1" y="11109"/>
                    <a:pt x="835" y="20048"/>
                    <a:pt x="3103" y="27087"/>
                  </a:cubicBezTo>
                  <a:cubicBezTo>
                    <a:pt x="4070" y="30022"/>
                    <a:pt x="4838" y="33425"/>
                    <a:pt x="5972" y="36494"/>
                  </a:cubicBezTo>
                  <a:cubicBezTo>
                    <a:pt x="7306" y="39996"/>
                    <a:pt x="10242" y="42665"/>
                    <a:pt x="13911" y="43499"/>
                  </a:cubicBezTo>
                  <a:cubicBezTo>
                    <a:pt x="13911" y="43499"/>
                    <a:pt x="13944" y="43532"/>
                    <a:pt x="13944" y="43532"/>
                  </a:cubicBezTo>
                  <a:cubicBezTo>
                    <a:pt x="18972" y="44695"/>
                    <a:pt x="24149" y="44969"/>
                    <a:pt x="29278" y="44969"/>
                  </a:cubicBezTo>
                  <a:cubicBezTo>
                    <a:pt x="29593" y="44969"/>
                    <a:pt x="29908" y="44968"/>
                    <a:pt x="30222" y="44966"/>
                  </a:cubicBezTo>
                  <a:cubicBezTo>
                    <a:pt x="32924" y="44966"/>
                    <a:pt x="35660" y="44900"/>
                    <a:pt x="38362" y="44633"/>
                  </a:cubicBezTo>
                  <a:cubicBezTo>
                    <a:pt x="37795" y="44399"/>
                    <a:pt x="37194" y="44132"/>
                    <a:pt x="36627" y="43832"/>
                  </a:cubicBezTo>
                  <a:cubicBezTo>
                    <a:pt x="31557" y="41364"/>
                    <a:pt x="26620" y="38562"/>
                    <a:pt x="22317" y="34892"/>
                  </a:cubicBezTo>
                  <a:cubicBezTo>
                    <a:pt x="18347" y="31490"/>
                    <a:pt x="14745" y="27587"/>
                    <a:pt x="11909" y="23184"/>
                  </a:cubicBezTo>
                  <a:cubicBezTo>
                    <a:pt x="10508" y="21049"/>
                    <a:pt x="9408" y="18781"/>
                    <a:pt x="8307" y="16479"/>
                  </a:cubicBezTo>
                  <a:cubicBezTo>
                    <a:pt x="7273" y="14311"/>
                    <a:pt x="6239" y="12176"/>
                    <a:pt x="5305" y="9941"/>
                  </a:cubicBezTo>
                  <a:cubicBezTo>
                    <a:pt x="3970" y="6839"/>
                    <a:pt x="2669" y="3437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2785500" y="3592175"/>
              <a:ext cx="392800" cy="20875"/>
            </a:xfrm>
            <a:custGeom>
              <a:avLst/>
              <a:gdLst/>
              <a:ahLst/>
              <a:cxnLst/>
              <a:rect l="l" t="t" r="r" b="b"/>
              <a:pathLst>
                <a:path w="15712" h="835" fill="none" extrusionOk="0">
                  <a:moveTo>
                    <a:pt x="15711" y="835"/>
                  </a:moveTo>
                  <a:cubicBezTo>
                    <a:pt x="10341" y="1"/>
                    <a:pt x="6905" y="735"/>
                    <a:pt x="0" y="73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2087500" y="3240950"/>
              <a:ext cx="804750" cy="355350"/>
            </a:xfrm>
            <a:custGeom>
              <a:avLst/>
              <a:gdLst/>
              <a:ahLst/>
              <a:cxnLst/>
              <a:rect l="l" t="t" r="r" b="b"/>
              <a:pathLst>
                <a:path w="32190" h="14214" extrusionOk="0">
                  <a:moveTo>
                    <a:pt x="4002" y="1"/>
                  </a:moveTo>
                  <a:cubicBezTo>
                    <a:pt x="2788" y="1"/>
                    <a:pt x="1651" y="271"/>
                    <a:pt x="868" y="1040"/>
                  </a:cubicBezTo>
                  <a:cubicBezTo>
                    <a:pt x="467" y="1441"/>
                    <a:pt x="200" y="1841"/>
                    <a:pt x="0" y="2275"/>
                  </a:cubicBezTo>
                  <a:cubicBezTo>
                    <a:pt x="1001" y="4343"/>
                    <a:pt x="1968" y="6411"/>
                    <a:pt x="2969" y="8446"/>
                  </a:cubicBezTo>
                  <a:cubicBezTo>
                    <a:pt x="3603" y="8746"/>
                    <a:pt x="4270" y="9013"/>
                    <a:pt x="4937" y="9213"/>
                  </a:cubicBezTo>
                  <a:cubicBezTo>
                    <a:pt x="7639" y="10114"/>
                    <a:pt x="10474" y="10480"/>
                    <a:pt x="13310" y="10814"/>
                  </a:cubicBezTo>
                  <a:cubicBezTo>
                    <a:pt x="16112" y="11181"/>
                    <a:pt x="18981" y="11348"/>
                    <a:pt x="21449" y="12849"/>
                  </a:cubicBezTo>
                  <a:cubicBezTo>
                    <a:pt x="23097" y="13834"/>
                    <a:pt x="25109" y="14213"/>
                    <a:pt x="27119" y="14213"/>
                  </a:cubicBezTo>
                  <a:cubicBezTo>
                    <a:pt x="28444" y="14213"/>
                    <a:pt x="29769" y="14048"/>
                    <a:pt x="30989" y="13783"/>
                  </a:cubicBezTo>
                  <a:cubicBezTo>
                    <a:pt x="31523" y="13649"/>
                    <a:pt x="32190" y="13349"/>
                    <a:pt x="32123" y="12782"/>
                  </a:cubicBezTo>
                  <a:cubicBezTo>
                    <a:pt x="32090" y="12382"/>
                    <a:pt x="31723" y="12148"/>
                    <a:pt x="31356" y="11982"/>
                  </a:cubicBezTo>
                  <a:cubicBezTo>
                    <a:pt x="29588" y="11081"/>
                    <a:pt x="27753" y="10380"/>
                    <a:pt x="25852" y="9847"/>
                  </a:cubicBezTo>
                  <a:cubicBezTo>
                    <a:pt x="24985" y="9580"/>
                    <a:pt x="24084" y="9380"/>
                    <a:pt x="23250" y="9046"/>
                  </a:cubicBezTo>
                  <a:cubicBezTo>
                    <a:pt x="22283" y="8646"/>
                    <a:pt x="21416" y="8112"/>
                    <a:pt x="20515" y="7578"/>
                  </a:cubicBezTo>
                  <a:cubicBezTo>
                    <a:pt x="18780" y="6511"/>
                    <a:pt x="17046" y="5444"/>
                    <a:pt x="15311" y="4376"/>
                  </a:cubicBezTo>
                  <a:cubicBezTo>
                    <a:pt x="13877" y="3509"/>
                    <a:pt x="12476" y="2642"/>
                    <a:pt x="11008" y="1908"/>
                  </a:cubicBezTo>
                  <a:cubicBezTo>
                    <a:pt x="10241" y="1541"/>
                    <a:pt x="9440" y="1207"/>
                    <a:pt x="8640" y="907"/>
                  </a:cubicBezTo>
                  <a:cubicBezTo>
                    <a:pt x="7398" y="487"/>
                    <a:pt x="5631" y="1"/>
                    <a:pt x="40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3290850" y="3377025"/>
              <a:ext cx="1700" cy="25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6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1799800" y="3608850"/>
              <a:ext cx="399475" cy="1318475"/>
            </a:xfrm>
            <a:custGeom>
              <a:avLst/>
              <a:gdLst/>
              <a:ahLst/>
              <a:cxnLst/>
              <a:rect l="l" t="t" r="r" b="b"/>
              <a:pathLst>
                <a:path w="15979" h="52739" fill="none" extrusionOk="0">
                  <a:moveTo>
                    <a:pt x="0" y="52739"/>
                  </a:moveTo>
                  <a:lnTo>
                    <a:pt x="7505" y="201"/>
                  </a:lnTo>
                  <a:cubicBezTo>
                    <a:pt x="7505" y="34"/>
                    <a:pt x="7772" y="1"/>
                    <a:pt x="7806" y="168"/>
                  </a:cubicBezTo>
                  <a:lnTo>
                    <a:pt x="15978" y="5273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1872350" y="3573000"/>
              <a:ext cx="1857175" cy="57575"/>
            </a:xfrm>
            <a:custGeom>
              <a:avLst/>
              <a:gdLst/>
              <a:ahLst/>
              <a:cxnLst/>
              <a:rect l="l" t="t" r="r" b="b"/>
              <a:pathLst>
                <a:path w="74287" h="2303" extrusionOk="0">
                  <a:moveTo>
                    <a:pt x="0" y="0"/>
                  </a:moveTo>
                  <a:lnTo>
                    <a:pt x="0" y="2302"/>
                  </a:lnTo>
                  <a:lnTo>
                    <a:pt x="74287" y="2302"/>
                  </a:lnTo>
                  <a:lnTo>
                    <a:pt x="742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1858175" y="3573825"/>
              <a:ext cx="1885525" cy="25"/>
            </a:xfrm>
            <a:custGeom>
              <a:avLst/>
              <a:gdLst/>
              <a:ahLst/>
              <a:cxnLst/>
              <a:rect l="l" t="t" r="r" b="b"/>
              <a:pathLst>
                <a:path w="75421" h="1" fill="none" extrusionOk="0">
                  <a:moveTo>
                    <a:pt x="75421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1966575" y="3629700"/>
              <a:ext cx="68400" cy="25"/>
            </a:xfrm>
            <a:custGeom>
              <a:avLst/>
              <a:gdLst/>
              <a:ahLst/>
              <a:cxnLst/>
              <a:rect l="l" t="t" r="r" b="b"/>
              <a:pathLst>
                <a:path w="2736" h="1" fill="none" extrusionOk="0">
                  <a:moveTo>
                    <a:pt x="1" y="1"/>
                  </a:moveTo>
                  <a:lnTo>
                    <a:pt x="2736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3575225" y="3629700"/>
              <a:ext cx="69250" cy="25"/>
            </a:xfrm>
            <a:custGeom>
              <a:avLst/>
              <a:gdLst/>
              <a:ahLst/>
              <a:cxnLst/>
              <a:rect l="l" t="t" r="r" b="b"/>
              <a:pathLst>
                <a:path w="2770" h="1" fill="none" extrusionOk="0">
                  <a:moveTo>
                    <a:pt x="0" y="1"/>
                  </a:moveTo>
                  <a:lnTo>
                    <a:pt x="276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2802175" y="3539650"/>
              <a:ext cx="862300" cy="36700"/>
            </a:xfrm>
            <a:custGeom>
              <a:avLst/>
              <a:gdLst/>
              <a:ahLst/>
              <a:cxnLst/>
              <a:rect l="l" t="t" r="r" b="b"/>
              <a:pathLst>
                <a:path w="34492" h="1468" extrusionOk="0">
                  <a:moveTo>
                    <a:pt x="634" y="0"/>
                  </a:moveTo>
                  <a:cubicBezTo>
                    <a:pt x="267" y="0"/>
                    <a:pt x="0" y="234"/>
                    <a:pt x="0" y="501"/>
                  </a:cubicBezTo>
                  <a:lnTo>
                    <a:pt x="0" y="968"/>
                  </a:lnTo>
                  <a:cubicBezTo>
                    <a:pt x="0" y="1234"/>
                    <a:pt x="267" y="1468"/>
                    <a:pt x="634" y="1468"/>
                  </a:cubicBezTo>
                  <a:lnTo>
                    <a:pt x="34492" y="1468"/>
                  </a:lnTo>
                  <a:lnTo>
                    <a:pt x="344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2923100" y="3116000"/>
              <a:ext cx="806425" cy="451175"/>
            </a:xfrm>
            <a:custGeom>
              <a:avLst/>
              <a:gdLst/>
              <a:ahLst/>
              <a:cxnLst/>
              <a:rect l="l" t="t" r="r" b="b"/>
              <a:pathLst>
                <a:path w="32257" h="18047" extrusionOk="0">
                  <a:moveTo>
                    <a:pt x="3736" y="1"/>
                  </a:moveTo>
                  <a:cubicBezTo>
                    <a:pt x="3169" y="1"/>
                    <a:pt x="2669" y="434"/>
                    <a:pt x="2569" y="1035"/>
                  </a:cubicBezTo>
                  <a:lnTo>
                    <a:pt x="0" y="18047"/>
                  </a:lnTo>
                  <a:lnTo>
                    <a:pt x="29621" y="18047"/>
                  </a:lnTo>
                  <a:lnTo>
                    <a:pt x="32156" y="1335"/>
                  </a:lnTo>
                  <a:cubicBezTo>
                    <a:pt x="32257" y="635"/>
                    <a:pt x="31723" y="1"/>
                    <a:pt x="310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2459425" y="2267575"/>
              <a:ext cx="307750" cy="429350"/>
            </a:xfrm>
            <a:custGeom>
              <a:avLst/>
              <a:gdLst/>
              <a:ahLst/>
              <a:cxnLst/>
              <a:rect l="l" t="t" r="r" b="b"/>
              <a:pathLst>
                <a:path w="12310" h="17174" extrusionOk="0">
                  <a:moveTo>
                    <a:pt x="10961" y="1"/>
                  </a:moveTo>
                  <a:cubicBezTo>
                    <a:pt x="10384" y="1"/>
                    <a:pt x="9631" y="528"/>
                    <a:pt x="8802" y="528"/>
                  </a:cubicBezTo>
                  <a:cubicBezTo>
                    <a:pt x="8727" y="528"/>
                    <a:pt x="8650" y="523"/>
                    <a:pt x="8573" y="514"/>
                  </a:cubicBezTo>
                  <a:cubicBezTo>
                    <a:pt x="7940" y="426"/>
                    <a:pt x="7391" y="338"/>
                    <a:pt x="6847" y="338"/>
                  </a:cubicBezTo>
                  <a:cubicBezTo>
                    <a:pt x="6358" y="338"/>
                    <a:pt x="5874" y="409"/>
                    <a:pt x="5338" y="614"/>
                  </a:cubicBezTo>
                  <a:cubicBezTo>
                    <a:pt x="4337" y="981"/>
                    <a:pt x="3436" y="1715"/>
                    <a:pt x="2936" y="2682"/>
                  </a:cubicBezTo>
                  <a:cubicBezTo>
                    <a:pt x="2803" y="2949"/>
                    <a:pt x="2669" y="3216"/>
                    <a:pt x="2569" y="3483"/>
                  </a:cubicBezTo>
                  <a:cubicBezTo>
                    <a:pt x="2369" y="4283"/>
                    <a:pt x="2202" y="5117"/>
                    <a:pt x="2135" y="5951"/>
                  </a:cubicBezTo>
                  <a:cubicBezTo>
                    <a:pt x="2069" y="6618"/>
                    <a:pt x="2135" y="7319"/>
                    <a:pt x="2169" y="7986"/>
                  </a:cubicBezTo>
                  <a:cubicBezTo>
                    <a:pt x="2202" y="8286"/>
                    <a:pt x="2236" y="8553"/>
                    <a:pt x="2269" y="8853"/>
                  </a:cubicBezTo>
                  <a:cubicBezTo>
                    <a:pt x="2269" y="10221"/>
                    <a:pt x="2336" y="11488"/>
                    <a:pt x="1769" y="12856"/>
                  </a:cubicBezTo>
                  <a:cubicBezTo>
                    <a:pt x="1502" y="13490"/>
                    <a:pt x="1168" y="14090"/>
                    <a:pt x="701" y="14557"/>
                  </a:cubicBezTo>
                  <a:cubicBezTo>
                    <a:pt x="534" y="14824"/>
                    <a:pt x="301" y="15024"/>
                    <a:pt x="1" y="15191"/>
                  </a:cubicBezTo>
                  <a:cubicBezTo>
                    <a:pt x="67" y="15258"/>
                    <a:pt x="167" y="15324"/>
                    <a:pt x="234" y="15391"/>
                  </a:cubicBezTo>
                  <a:cubicBezTo>
                    <a:pt x="1331" y="16789"/>
                    <a:pt x="3283" y="17173"/>
                    <a:pt x="5055" y="17173"/>
                  </a:cubicBezTo>
                  <a:cubicBezTo>
                    <a:pt x="5439" y="17173"/>
                    <a:pt x="5815" y="17155"/>
                    <a:pt x="6172" y="17126"/>
                  </a:cubicBezTo>
                  <a:cubicBezTo>
                    <a:pt x="7139" y="17059"/>
                    <a:pt x="8307" y="16859"/>
                    <a:pt x="9274" y="16392"/>
                  </a:cubicBezTo>
                  <a:cubicBezTo>
                    <a:pt x="8507" y="15224"/>
                    <a:pt x="8807" y="13957"/>
                    <a:pt x="9140" y="12422"/>
                  </a:cubicBezTo>
                  <a:cubicBezTo>
                    <a:pt x="9174" y="12289"/>
                    <a:pt x="9341" y="11822"/>
                    <a:pt x="9507" y="11355"/>
                  </a:cubicBezTo>
                  <a:cubicBezTo>
                    <a:pt x="10041" y="11055"/>
                    <a:pt x="10541" y="10621"/>
                    <a:pt x="10908" y="10021"/>
                  </a:cubicBezTo>
                  <a:cubicBezTo>
                    <a:pt x="11442" y="9187"/>
                    <a:pt x="11742" y="8219"/>
                    <a:pt x="11942" y="7252"/>
                  </a:cubicBezTo>
                  <a:cubicBezTo>
                    <a:pt x="12243" y="5784"/>
                    <a:pt x="12309" y="1881"/>
                    <a:pt x="11676" y="514"/>
                  </a:cubicBezTo>
                  <a:cubicBezTo>
                    <a:pt x="11488" y="129"/>
                    <a:pt x="11246" y="1"/>
                    <a:pt x="109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2433575" y="2152600"/>
              <a:ext cx="355275" cy="345500"/>
            </a:xfrm>
            <a:custGeom>
              <a:avLst/>
              <a:gdLst/>
              <a:ahLst/>
              <a:cxnLst/>
              <a:rect l="l" t="t" r="r" b="b"/>
              <a:pathLst>
                <a:path w="14211" h="13820" extrusionOk="0">
                  <a:moveTo>
                    <a:pt x="11139" y="0"/>
                  </a:moveTo>
                  <a:cubicBezTo>
                    <a:pt x="10840" y="0"/>
                    <a:pt x="10537" y="30"/>
                    <a:pt x="10241" y="76"/>
                  </a:cubicBezTo>
                  <a:cubicBezTo>
                    <a:pt x="9374" y="243"/>
                    <a:pt x="8540" y="510"/>
                    <a:pt x="7673" y="543"/>
                  </a:cubicBezTo>
                  <a:cubicBezTo>
                    <a:pt x="6734" y="543"/>
                    <a:pt x="5818" y="269"/>
                    <a:pt x="4906" y="269"/>
                  </a:cubicBezTo>
                  <a:cubicBezTo>
                    <a:pt x="4717" y="269"/>
                    <a:pt x="4527" y="281"/>
                    <a:pt x="4337" y="309"/>
                  </a:cubicBezTo>
                  <a:cubicBezTo>
                    <a:pt x="3336" y="510"/>
                    <a:pt x="2436" y="1277"/>
                    <a:pt x="2102" y="2277"/>
                  </a:cubicBezTo>
                  <a:cubicBezTo>
                    <a:pt x="1802" y="3211"/>
                    <a:pt x="1768" y="4112"/>
                    <a:pt x="1201" y="4913"/>
                  </a:cubicBezTo>
                  <a:cubicBezTo>
                    <a:pt x="601" y="5780"/>
                    <a:pt x="1" y="6480"/>
                    <a:pt x="1" y="7615"/>
                  </a:cubicBezTo>
                  <a:cubicBezTo>
                    <a:pt x="1" y="8515"/>
                    <a:pt x="668" y="9383"/>
                    <a:pt x="1001" y="10183"/>
                  </a:cubicBezTo>
                  <a:cubicBezTo>
                    <a:pt x="1301" y="10884"/>
                    <a:pt x="1435" y="11684"/>
                    <a:pt x="1768" y="12385"/>
                  </a:cubicBezTo>
                  <a:cubicBezTo>
                    <a:pt x="2102" y="13085"/>
                    <a:pt x="2736" y="13752"/>
                    <a:pt x="3503" y="13819"/>
                  </a:cubicBezTo>
                  <a:cubicBezTo>
                    <a:pt x="3636" y="13819"/>
                    <a:pt x="3770" y="13819"/>
                    <a:pt x="3837" y="13752"/>
                  </a:cubicBezTo>
                  <a:cubicBezTo>
                    <a:pt x="4037" y="13619"/>
                    <a:pt x="4037" y="13319"/>
                    <a:pt x="4037" y="13085"/>
                  </a:cubicBezTo>
                  <a:cubicBezTo>
                    <a:pt x="4037" y="13018"/>
                    <a:pt x="4070" y="12785"/>
                    <a:pt x="4170" y="12451"/>
                  </a:cubicBezTo>
                  <a:cubicBezTo>
                    <a:pt x="4270" y="11818"/>
                    <a:pt x="4304" y="11150"/>
                    <a:pt x="4570" y="10583"/>
                  </a:cubicBezTo>
                  <a:cubicBezTo>
                    <a:pt x="4871" y="9950"/>
                    <a:pt x="5504" y="9816"/>
                    <a:pt x="5838" y="9282"/>
                  </a:cubicBezTo>
                  <a:cubicBezTo>
                    <a:pt x="6505" y="8148"/>
                    <a:pt x="6472" y="6814"/>
                    <a:pt x="7873" y="6147"/>
                  </a:cubicBezTo>
                  <a:cubicBezTo>
                    <a:pt x="8275" y="5960"/>
                    <a:pt x="8705" y="5901"/>
                    <a:pt x="9150" y="5901"/>
                  </a:cubicBezTo>
                  <a:cubicBezTo>
                    <a:pt x="9898" y="5901"/>
                    <a:pt x="10686" y="6067"/>
                    <a:pt x="11445" y="6067"/>
                  </a:cubicBezTo>
                  <a:cubicBezTo>
                    <a:pt x="11845" y="6067"/>
                    <a:pt x="12236" y="6021"/>
                    <a:pt x="12610" y="5880"/>
                  </a:cubicBezTo>
                  <a:cubicBezTo>
                    <a:pt x="13544" y="5546"/>
                    <a:pt x="14211" y="4546"/>
                    <a:pt x="14211" y="3545"/>
                  </a:cubicBezTo>
                  <a:cubicBezTo>
                    <a:pt x="14211" y="3011"/>
                    <a:pt x="14044" y="2511"/>
                    <a:pt x="13810" y="2011"/>
                  </a:cubicBezTo>
                  <a:cubicBezTo>
                    <a:pt x="13577" y="1410"/>
                    <a:pt x="13277" y="843"/>
                    <a:pt x="12743" y="443"/>
                  </a:cubicBezTo>
                  <a:cubicBezTo>
                    <a:pt x="12281" y="113"/>
                    <a:pt x="11718" y="0"/>
                    <a:pt x="111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2649575" y="2468875"/>
              <a:ext cx="64225" cy="21700"/>
            </a:xfrm>
            <a:custGeom>
              <a:avLst/>
              <a:gdLst/>
              <a:ahLst/>
              <a:cxnLst/>
              <a:rect l="l" t="t" r="r" b="b"/>
              <a:pathLst>
                <a:path w="2569" h="868" fill="none" extrusionOk="0">
                  <a:moveTo>
                    <a:pt x="0" y="1"/>
                  </a:moveTo>
                  <a:cubicBezTo>
                    <a:pt x="267" y="501"/>
                    <a:pt x="767" y="834"/>
                    <a:pt x="1301" y="834"/>
                  </a:cubicBezTo>
                  <a:cubicBezTo>
                    <a:pt x="1801" y="868"/>
                    <a:pt x="2302" y="568"/>
                    <a:pt x="2569" y="6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2473600" y="2372100"/>
              <a:ext cx="110100" cy="106150"/>
            </a:xfrm>
            <a:custGeom>
              <a:avLst/>
              <a:gdLst/>
              <a:ahLst/>
              <a:cxnLst/>
              <a:rect l="l" t="t" r="r" b="b"/>
              <a:pathLst>
                <a:path w="4404" h="4246" extrusionOk="0">
                  <a:moveTo>
                    <a:pt x="2348" y="1"/>
                  </a:moveTo>
                  <a:cubicBezTo>
                    <a:pt x="2125" y="1"/>
                    <a:pt x="1896" y="43"/>
                    <a:pt x="1669" y="136"/>
                  </a:cubicBezTo>
                  <a:cubicBezTo>
                    <a:pt x="434" y="669"/>
                    <a:pt x="1" y="2637"/>
                    <a:pt x="868" y="3605"/>
                  </a:cubicBezTo>
                  <a:cubicBezTo>
                    <a:pt x="1215" y="4032"/>
                    <a:pt x="1754" y="4245"/>
                    <a:pt x="2297" y="4245"/>
                  </a:cubicBezTo>
                  <a:cubicBezTo>
                    <a:pt x="2433" y="4245"/>
                    <a:pt x="2569" y="4232"/>
                    <a:pt x="2703" y="4205"/>
                  </a:cubicBezTo>
                  <a:lnTo>
                    <a:pt x="4404" y="1837"/>
                  </a:lnTo>
                  <a:cubicBezTo>
                    <a:pt x="4213" y="830"/>
                    <a:pt x="3335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2473600" y="2362975"/>
              <a:ext cx="110100" cy="117600"/>
            </a:xfrm>
            <a:custGeom>
              <a:avLst/>
              <a:gdLst/>
              <a:ahLst/>
              <a:cxnLst/>
              <a:rect l="l" t="t" r="r" b="b"/>
              <a:pathLst>
                <a:path w="4404" h="4704" fill="none" extrusionOk="0">
                  <a:moveTo>
                    <a:pt x="4404" y="2202"/>
                  </a:moveTo>
                  <a:cubicBezTo>
                    <a:pt x="4170" y="968"/>
                    <a:pt x="2903" y="0"/>
                    <a:pt x="1669" y="501"/>
                  </a:cubicBezTo>
                  <a:cubicBezTo>
                    <a:pt x="434" y="1034"/>
                    <a:pt x="1" y="3002"/>
                    <a:pt x="868" y="3970"/>
                  </a:cubicBezTo>
                  <a:cubicBezTo>
                    <a:pt x="1302" y="4503"/>
                    <a:pt x="2035" y="4704"/>
                    <a:pt x="2703" y="457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2526975" y="2403825"/>
              <a:ext cx="34225" cy="39225"/>
            </a:xfrm>
            <a:custGeom>
              <a:avLst/>
              <a:gdLst/>
              <a:ahLst/>
              <a:cxnLst/>
              <a:rect l="l" t="t" r="r" b="b"/>
              <a:pathLst>
                <a:path w="1369" h="1569" fill="none" extrusionOk="0">
                  <a:moveTo>
                    <a:pt x="1" y="67"/>
                  </a:moveTo>
                  <a:cubicBezTo>
                    <a:pt x="401" y="1"/>
                    <a:pt x="801" y="167"/>
                    <a:pt x="1035" y="468"/>
                  </a:cubicBezTo>
                  <a:cubicBezTo>
                    <a:pt x="1268" y="768"/>
                    <a:pt x="1368" y="1202"/>
                    <a:pt x="1235" y="15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3295025" y="2081925"/>
              <a:ext cx="69250" cy="64825"/>
            </a:xfrm>
            <a:custGeom>
              <a:avLst/>
              <a:gdLst/>
              <a:ahLst/>
              <a:cxnLst/>
              <a:rect l="l" t="t" r="r" b="b"/>
              <a:pathLst>
                <a:path w="2770" h="2593" extrusionOk="0">
                  <a:moveTo>
                    <a:pt x="2302" y="1"/>
                  </a:moveTo>
                  <a:cubicBezTo>
                    <a:pt x="1802" y="568"/>
                    <a:pt x="1235" y="1068"/>
                    <a:pt x="601" y="1502"/>
                  </a:cubicBezTo>
                  <a:cubicBezTo>
                    <a:pt x="434" y="1602"/>
                    <a:pt x="234" y="1735"/>
                    <a:pt x="134" y="1936"/>
                  </a:cubicBezTo>
                  <a:cubicBezTo>
                    <a:pt x="0" y="2269"/>
                    <a:pt x="67" y="2436"/>
                    <a:pt x="234" y="2536"/>
                  </a:cubicBezTo>
                  <a:cubicBezTo>
                    <a:pt x="324" y="2576"/>
                    <a:pt x="445" y="2592"/>
                    <a:pt x="576" y="2592"/>
                  </a:cubicBezTo>
                  <a:cubicBezTo>
                    <a:pt x="879" y="2592"/>
                    <a:pt x="1238" y="2506"/>
                    <a:pt x="1401" y="2436"/>
                  </a:cubicBezTo>
                  <a:cubicBezTo>
                    <a:pt x="1768" y="2302"/>
                    <a:pt x="2102" y="2102"/>
                    <a:pt x="2335" y="1802"/>
                  </a:cubicBezTo>
                  <a:cubicBezTo>
                    <a:pt x="2769" y="1235"/>
                    <a:pt x="2636" y="568"/>
                    <a:pt x="23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3278350" y="2000050"/>
              <a:ext cx="99250" cy="119425"/>
            </a:xfrm>
            <a:custGeom>
              <a:avLst/>
              <a:gdLst/>
              <a:ahLst/>
              <a:cxnLst/>
              <a:rect l="l" t="t" r="r" b="b"/>
              <a:pathLst>
                <a:path w="3970" h="4777" extrusionOk="0">
                  <a:moveTo>
                    <a:pt x="1854" y="0"/>
                  </a:moveTo>
                  <a:cubicBezTo>
                    <a:pt x="1392" y="0"/>
                    <a:pt x="934" y="87"/>
                    <a:pt x="501" y="174"/>
                  </a:cubicBezTo>
                  <a:cubicBezTo>
                    <a:pt x="401" y="174"/>
                    <a:pt x="334" y="207"/>
                    <a:pt x="267" y="240"/>
                  </a:cubicBezTo>
                  <a:cubicBezTo>
                    <a:pt x="0" y="407"/>
                    <a:pt x="200" y="907"/>
                    <a:pt x="267" y="1141"/>
                  </a:cubicBezTo>
                  <a:lnTo>
                    <a:pt x="501" y="2242"/>
                  </a:lnTo>
                  <a:cubicBezTo>
                    <a:pt x="567" y="2642"/>
                    <a:pt x="667" y="3009"/>
                    <a:pt x="734" y="3409"/>
                  </a:cubicBezTo>
                  <a:cubicBezTo>
                    <a:pt x="834" y="3876"/>
                    <a:pt x="868" y="4310"/>
                    <a:pt x="1034" y="4777"/>
                  </a:cubicBezTo>
                  <a:cubicBezTo>
                    <a:pt x="1068" y="4777"/>
                    <a:pt x="1134" y="4744"/>
                    <a:pt x="1201" y="4744"/>
                  </a:cubicBezTo>
                  <a:cubicBezTo>
                    <a:pt x="1702" y="4577"/>
                    <a:pt x="2102" y="4043"/>
                    <a:pt x="2435" y="3676"/>
                  </a:cubicBezTo>
                  <a:cubicBezTo>
                    <a:pt x="2535" y="3543"/>
                    <a:pt x="2936" y="3209"/>
                    <a:pt x="2936" y="3042"/>
                  </a:cubicBezTo>
                  <a:cubicBezTo>
                    <a:pt x="2936" y="2976"/>
                    <a:pt x="2669" y="2675"/>
                    <a:pt x="2736" y="2609"/>
                  </a:cubicBezTo>
                  <a:cubicBezTo>
                    <a:pt x="2902" y="2475"/>
                    <a:pt x="3103" y="2308"/>
                    <a:pt x="3303" y="2175"/>
                  </a:cubicBezTo>
                  <a:cubicBezTo>
                    <a:pt x="3603" y="1975"/>
                    <a:pt x="3903" y="1741"/>
                    <a:pt x="3936" y="1408"/>
                  </a:cubicBezTo>
                  <a:cubicBezTo>
                    <a:pt x="3970" y="1074"/>
                    <a:pt x="3770" y="774"/>
                    <a:pt x="3503" y="541"/>
                  </a:cubicBezTo>
                  <a:cubicBezTo>
                    <a:pt x="3103" y="207"/>
                    <a:pt x="2602" y="40"/>
                    <a:pt x="2068" y="7"/>
                  </a:cubicBezTo>
                  <a:cubicBezTo>
                    <a:pt x="1997" y="2"/>
                    <a:pt x="1925" y="0"/>
                    <a:pt x="18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3302525" y="2074425"/>
              <a:ext cx="49225" cy="47550"/>
            </a:xfrm>
            <a:custGeom>
              <a:avLst/>
              <a:gdLst/>
              <a:ahLst/>
              <a:cxnLst/>
              <a:rect l="l" t="t" r="r" b="b"/>
              <a:pathLst>
                <a:path w="1969" h="1902" fill="none" extrusionOk="0">
                  <a:moveTo>
                    <a:pt x="1969" y="1"/>
                  </a:moveTo>
                  <a:cubicBezTo>
                    <a:pt x="1535" y="801"/>
                    <a:pt x="735" y="1502"/>
                    <a:pt x="1" y="190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2843875" y="2885850"/>
              <a:ext cx="8350" cy="60050"/>
            </a:xfrm>
            <a:custGeom>
              <a:avLst/>
              <a:gdLst/>
              <a:ahLst/>
              <a:cxnLst/>
              <a:rect l="l" t="t" r="r" b="b"/>
              <a:pathLst>
                <a:path w="334" h="2402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00" y="801"/>
                    <a:pt x="100" y="1601"/>
                    <a:pt x="0" y="240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2843875" y="2885850"/>
              <a:ext cx="8350" cy="60050"/>
            </a:xfrm>
            <a:custGeom>
              <a:avLst/>
              <a:gdLst/>
              <a:ahLst/>
              <a:cxnLst/>
              <a:rect l="l" t="t" r="r" b="b"/>
              <a:pathLst>
                <a:path w="334" h="2402" fill="none" extrusionOk="0">
                  <a:moveTo>
                    <a:pt x="0" y="2402"/>
                  </a:moveTo>
                  <a:cubicBezTo>
                    <a:pt x="100" y="1601"/>
                    <a:pt x="200" y="801"/>
                    <a:pt x="334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2431900" y="2622325"/>
              <a:ext cx="281075" cy="107675"/>
            </a:xfrm>
            <a:custGeom>
              <a:avLst/>
              <a:gdLst/>
              <a:ahLst/>
              <a:cxnLst/>
              <a:rect l="l" t="t" r="r" b="b"/>
              <a:pathLst>
                <a:path w="11243" h="4307" extrusionOk="0">
                  <a:moveTo>
                    <a:pt x="1535" y="0"/>
                  </a:moveTo>
                  <a:cubicBezTo>
                    <a:pt x="1035" y="200"/>
                    <a:pt x="535" y="334"/>
                    <a:pt x="1" y="434"/>
                  </a:cubicBezTo>
                  <a:cubicBezTo>
                    <a:pt x="434" y="1268"/>
                    <a:pt x="935" y="2035"/>
                    <a:pt x="1669" y="2602"/>
                  </a:cubicBezTo>
                  <a:cubicBezTo>
                    <a:pt x="2136" y="2936"/>
                    <a:pt x="2603" y="3236"/>
                    <a:pt x="3103" y="3469"/>
                  </a:cubicBezTo>
                  <a:cubicBezTo>
                    <a:pt x="4137" y="3936"/>
                    <a:pt x="5271" y="4237"/>
                    <a:pt x="6439" y="4303"/>
                  </a:cubicBezTo>
                  <a:cubicBezTo>
                    <a:pt x="6519" y="4306"/>
                    <a:pt x="6600" y="4307"/>
                    <a:pt x="6681" y="4307"/>
                  </a:cubicBezTo>
                  <a:cubicBezTo>
                    <a:pt x="7779" y="4307"/>
                    <a:pt x="8940" y="4088"/>
                    <a:pt x="9841" y="3436"/>
                  </a:cubicBezTo>
                  <a:cubicBezTo>
                    <a:pt x="10708" y="2802"/>
                    <a:pt x="11242" y="1635"/>
                    <a:pt x="11209" y="567"/>
                  </a:cubicBezTo>
                  <a:cubicBezTo>
                    <a:pt x="11109" y="567"/>
                    <a:pt x="11042" y="534"/>
                    <a:pt x="10942" y="534"/>
                  </a:cubicBezTo>
                  <a:cubicBezTo>
                    <a:pt x="10608" y="434"/>
                    <a:pt x="10241" y="334"/>
                    <a:pt x="9908" y="234"/>
                  </a:cubicBezTo>
                  <a:cubicBezTo>
                    <a:pt x="9908" y="1134"/>
                    <a:pt x="9541" y="1868"/>
                    <a:pt x="8774" y="2302"/>
                  </a:cubicBezTo>
                  <a:cubicBezTo>
                    <a:pt x="8177" y="2636"/>
                    <a:pt x="7494" y="2748"/>
                    <a:pt x="6824" y="2748"/>
                  </a:cubicBezTo>
                  <a:cubicBezTo>
                    <a:pt x="6558" y="2748"/>
                    <a:pt x="6294" y="2731"/>
                    <a:pt x="6038" y="2702"/>
                  </a:cubicBezTo>
                  <a:cubicBezTo>
                    <a:pt x="4404" y="2535"/>
                    <a:pt x="2269" y="1568"/>
                    <a:pt x="15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089050" y="3873225"/>
              <a:ext cx="40050" cy="117600"/>
            </a:xfrm>
            <a:custGeom>
              <a:avLst/>
              <a:gdLst/>
              <a:ahLst/>
              <a:cxnLst/>
              <a:rect l="l" t="t" r="r" b="b"/>
              <a:pathLst>
                <a:path w="1602" h="4704" extrusionOk="0">
                  <a:moveTo>
                    <a:pt x="934" y="0"/>
                  </a:moveTo>
                  <a:cubicBezTo>
                    <a:pt x="634" y="1568"/>
                    <a:pt x="300" y="3136"/>
                    <a:pt x="0" y="4703"/>
                  </a:cubicBezTo>
                  <a:cubicBezTo>
                    <a:pt x="534" y="4637"/>
                    <a:pt x="1068" y="4537"/>
                    <a:pt x="1601" y="4437"/>
                  </a:cubicBezTo>
                  <a:cubicBezTo>
                    <a:pt x="1301" y="2969"/>
                    <a:pt x="1101" y="1501"/>
                    <a:pt x="9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181600" y="2458875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8"/>
          <p:cNvGrpSpPr/>
          <p:nvPr/>
        </p:nvGrpSpPr>
        <p:grpSpPr>
          <a:xfrm flipH="1">
            <a:off x="284725" y="2109154"/>
            <a:ext cx="1223892" cy="3034347"/>
            <a:chOff x="2330682" y="1468700"/>
            <a:chExt cx="824447" cy="2044019"/>
          </a:xfrm>
        </p:grpSpPr>
        <p:sp>
          <p:nvSpPr>
            <p:cNvPr id="1033" name="Google Shape;1033;p58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8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#1">
            <a:hlinkClick r:id="" action="ppaction://media"/>
            <a:extLst>
              <a:ext uri="{FF2B5EF4-FFF2-40B4-BE49-F238E27FC236}">
                <a16:creationId xmlns:a16="http://schemas.microsoft.com/office/drawing/2014/main" id="{BE140870-2069-5631-DE04-52A646BD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9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4"/>
          <p:cNvSpPr/>
          <p:nvPr/>
        </p:nvSpPr>
        <p:spPr>
          <a:xfrm>
            <a:off x="5412500" y="18767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4"/>
          <p:cNvSpPr txBox="1">
            <a:spLocks noGrp="1"/>
          </p:cNvSpPr>
          <p:nvPr>
            <p:ph type="title"/>
          </p:nvPr>
        </p:nvSpPr>
        <p:spPr>
          <a:xfrm flipH="1">
            <a:off x="139700" y="2257725"/>
            <a:ext cx="32214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282" name="Google Shape;1282;p64"/>
          <p:cNvSpPr txBox="1">
            <a:spLocks noGrp="1"/>
          </p:cNvSpPr>
          <p:nvPr>
            <p:ph type="title" idx="2"/>
          </p:nvPr>
        </p:nvSpPr>
        <p:spPr>
          <a:xfrm flipH="1">
            <a:off x="1412675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83" name="Google Shape;1283;p64"/>
          <p:cNvGrpSpPr/>
          <p:nvPr/>
        </p:nvGrpSpPr>
        <p:grpSpPr>
          <a:xfrm flipH="1">
            <a:off x="4954998" y="1944546"/>
            <a:ext cx="2698516" cy="2537795"/>
            <a:chOff x="1200125" y="1530875"/>
            <a:chExt cx="3065450" cy="2882875"/>
          </a:xfrm>
        </p:grpSpPr>
        <p:sp>
          <p:nvSpPr>
            <p:cNvPr id="1284" name="Google Shape;1284;p64"/>
            <p:cNvSpPr/>
            <p:nvPr/>
          </p:nvSpPr>
          <p:spPr>
            <a:xfrm>
              <a:off x="3968425" y="3753525"/>
              <a:ext cx="297150" cy="615100"/>
            </a:xfrm>
            <a:custGeom>
              <a:avLst/>
              <a:gdLst/>
              <a:ahLst/>
              <a:cxnLst/>
              <a:rect l="l" t="t" r="r" b="b"/>
              <a:pathLst>
                <a:path w="11886" h="24604" extrusionOk="0">
                  <a:moveTo>
                    <a:pt x="9973" y="1"/>
                  </a:moveTo>
                  <a:cubicBezTo>
                    <a:pt x="9501" y="1"/>
                    <a:pt x="8982" y="86"/>
                    <a:pt x="8481" y="360"/>
                  </a:cubicBezTo>
                  <a:cubicBezTo>
                    <a:pt x="8329" y="420"/>
                    <a:pt x="8268" y="572"/>
                    <a:pt x="8238" y="694"/>
                  </a:cubicBezTo>
                  <a:cubicBezTo>
                    <a:pt x="8207" y="1545"/>
                    <a:pt x="8055" y="4402"/>
                    <a:pt x="7326" y="6591"/>
                  </a:cubicBezTo>
                  <a:cubicBezTo>
                    <a:pt x="6870" y="7867"/>
                    <a:pt x="6232" y="8962"/>
                    <a:pt x="5320" y="9266"/>
                  </a:cubicBezTo>
                  <a:cubicBezTo>
                    <a:pt x="2493" y="10147"/>
                    <a:pt x="1" y="10147"/>
                    <a:pt x="1" y="10147"/>
                  </a:cubicBezTo>
                  <a:lnTo>
                    <a:pt x="122" y="12487"/>
                  </a:lnTo>
                  <a:lnTo>
                    <a:pt x="700" y="23855"/>
                  </a:lnTo>
                  <a:cubicBezTo>
                    <a:pt x="700" y="23855"/>
                    <a:pt x="5582" y="24603"/>
                    <a:pt x="9019" y="24603"/>
                  </a:cubicBezTo>
                  <a:cubicBezTo>
                    <a:pt x="9502" y="24603"/>
                    <a:pt x="9957" y="24588"/>
                    <a:pt x="10365" y="24555"/>
                  </a:cubicBezTo>
                  <a:lnTo>
                    <a:pt x="10457" y="24555"/>
                  </a:lnTo>
                  <a:cubicBezTo>
                    <a:pt x="11277" y="24433"/>
                    <a:pt x="11885" y="23734"/>
                    <a:pt x="11885" y="22913"/>
                  </a:cubicBezTo>
                  <a:lnTo>
                    <a:pt x="11885" y="1667"/>
                  </a:lnTo>
                  <a:cubicBezTo>
                    <a:pt x="11885" y="846"/>
                    <a:pt x="11277" y="147"/>
                    <a:pt x="10457" y="25"/>
                  </a:cubicBezTo>
                  <a:lnTo>
                    <a:pt x="10426" y="25"/>
                  </a:lnTo>
                  <a:cubicBezTo>
                    <a:pt x="10282" y="10"/>
                    <a:pt x="10130" y="1"/>
                    <a:pt x="99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4"/>
            <p:cNvSpPr/>
            <p:nvPr/>
          </p:nvSpPr>
          <p:spPr>
            <a:xfrm>
              <a:off x="1877200" y="3879525"/>
              <a:ext cx="2117850" cy="477225"/>
            </a:xfrm>
            <a:custGeom>
              <a:avLst/>
              <a:gdLst/>
              <a:ahLst/>
              <a:cxnLst/>
              <a:rect l="l" t="t" r="r" b="b"/>
              <a:pathLst>
                <a:path w="84714" h="19089" extrusionOk="0">
                  <a:moveTo>
                    <a:pt x="21825" y="1"/>
                  </a:moveTo>
                  <a:lnTo>
                    <a:pt x="1" y="19089"/>
                  </a:lnTo>
                  <a:lnTo>
                    <a:pt x="84713" y="19089"/>
                  </a:lnTo>
                  <a:lnTo>
                    <a:pt x="84713" y="4773"/>
                  </a:lnTo>
                  <a:lnTo>
                    <a:pt x="218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4"/>
            <p:cNvSpPr/>
            <p:nvPr/>
          </p:nvSpPr>
          <p:spPr>
            <a:xfrm>
              <a:off x="2872650" y="4117375"/>
              <a:ext cx="621625" cy="296375"/>
            </a:xfrm>
            <a:custGeom>
              <a:avLst/>
              <a:gdLst/>
              <a:ahLst/>
              <a:cxnLst/>
              <a:rect l="l" t="t" r="r" b="b"/>
              <a:pathLst>
                <a:path w="24865" h="11855" extrusionOk="0">
                  <a:moveTo>
                    <a:pt x="14652" y="0"/>
                  </a:moveTo>
                  <a:lnTo>
                    <a:pt x="12342" y="92"/>
                  </a:lnTo>
                  <a:lnTo>
                    <a:pt x="943" y="669"/>
                  </a:lnTo>
                  <a:cubicBezTo>
                    <a:pt x="943" y="669"/>
                    <a:pt x="1" y="7022"/>
                    <a:pt x="274" y="10335"/>
                  </a:cubicBezTo>
                  <a:cubicBezTo>
                    <a:pt x="274" y="10365"/>
                    <a:pt x="274" y="10396"/>
                    <a:pt x="274" y="10426"/>
                  </a:cubicBezTo>
                  <a:cubicBezTo>
                    <a:pt x="396" y="11247"/>
                    <a:pt x="1095" y="11855"/>
                    <a:pt x="1916" y="11855"/>
                  </a:cubicBezTo>
                  <a:lnTo>
                    <a:pt x="23162" y="11855"/>
                  </a:lnTo>
                  <a:cubicBezTo>
                    <a:pt x="23983" y="11855"/>
                    <a:pt x="24682" y="11247"/>
                    <a:pt x="24804" y="10426"/>
                  </a:cubicBezTo>
                  <a:cubicBezTo>
                    <a:pt x="24865" y="9818"/>
                    <a:pt x="24834" y="9149"/>
                    <a:pt x="24469" y="8450"/>
                  </a:cubicBezTo>
                  <a:cubicBezTo>
                    <a:pt x="24409" y="8329"/>
                    <a:pt x="24257" y="8238"/>
                    <a:pt x="24105" y="8238"/>
                  </a:cubicBezTo>
                  <a:cubicBezTo>
                    <a:pt x="23254" y="8207"/>
                    <a:pt x="20427" y="8025"/>
                    <a:pt x="18238" y="7295"/>
                  </a:cubicBezTo>
                  <a:cubicBezTo>
                    <a:pt x="16931" y="6839"/>
                    <a:pt x="15867" y="6201"/>
                    <a:pt x="15564" y="5289"/>
                  </a:cubicBezTo>
                  <a:cubicBezTo>
                    <a:pt x="14652" y="2493"/>
                    <a:pt x="14652" y="0"/>
                    <a:pt x="1465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4"/>
            <p:cNvSpPr/>
            <p:nvPr/>
          </p:nvSpPr>
          <p:spPr>
            <a:xfrm>
              <a:off x="1360475" y="3038200"/>
              <a:ext cx="1975750" cy="1375525"/>
            </a:xfrm>
            <a:custGeom>
              <a:avLst/>
              <a:gdLst/>
              <a:ahLst/>
              <a:cxnLst/>
              <a:rect l="l" t="t" r="r" b="b"/>
              <a:pathLst>
                <a:path w="79030" h="55021" extrusionOk="0">
                  <a:moveTo>
                    <a:pt x="66679" y="1"/>
                  </a:moveTo>
                  <a:cubicBezTo>
                    <a:pt x="64207" y="1"/>
                    <a:pt x="61315" y="650"/>
                    <a:pt x="58026" y="2133"/>
                  </a:cubicBezTo>
                  <a:cubicBezTo>
                    <a:pt x="49971" y="5811"/>
                    <a:pt x="30244" y="28608"/>
                    <a:pt x="30244" y="28608"/>
                  </a:cubicBezTo>
                  <a:lnTo>
                    <a:pt x="10791" y="33167"/>
                  </a:lnTo>
                  <a:lnTo>
                    <a:pt x="0" y="38395"/>
                  </a:lnTo>
                  <a:cubicBezTo>
                    <a:pt x="0" y="38679"/>
                    <a:pt x="3064" y="55020"/>
                    <a:pt x="15741" y="55020"/>
                  </a:cubicBezTo>
                  <a:cubicBezTo>
                    <a:pt x="16663" y="55020"/>
                    <a:pt x="17637" y="54934"/>
                    <a:pt x="18663" y="54748"/>
                  </a:cubicBezTo>
                  <a:cubicBezTo>
                    <a:pt x="33800" y="52043"/>
                    <a:pt x="60670" y="18517"/>
                    <a:pt x="60670" y="18517"/>
                  </a:cubicBezTo>
                  <a:lnTo>
                    <a:pt x="60670" y="44262"/>
                  </a:lnTo>
                  <a:lnTo>
                    <a:pt x="75595" y="44262"/>
                  </a:lnTo>
                  <a:cubicBezTo>
                    <a:pt x="75595" y="44262"/>
                    <a:pt x="79029" y="8912"/>
                    <a:pt x="74743" y="3562"/>
                  </a:cubicBezTo>
                  <a:cubicBezTo>
                    <a:pt x="72995" y="1380"/>
                    <a:pt x="70283" y="1"/>
                    <a:pt x="666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4"/>
            <p:cNvSpPr/>
            <p:nvPr/>
          </p:nvSpPr>
          <p:spPr>
            <a:xfrm>
              <a:off x="2497275" y="2954750"/>
              <a:ext cx="691525" cy="323725"/>
            </a:xfrm>
            <a:custGeom>
              <a:avLst/>
              <a:gdLst/>
              <a:ahLst/>
              <a:cxnLst/>
              <a:rect l="l" t="t" r="r" b="b"/>
              <a:pathLst>
                <a:path w="27661" h="12949" extrusionOk="0">
                  <a:moveTo>
                    <a:pt x="27661" y="0"/>
                  </a:moveTo>
                  <a:lnTo>
                    <a:pt x="21703" y="304"/>
                  </a:lnTo>
                  <a:lnTo>
                    <a:pt x="0" y="10943"/>
                  </a:lnTo>
                  <a:lnTo>
                    <a:pt x="639" y="12949"/>
                  </a:lnTo>
                  <a:lnTo>
                    <a:pt x="27661" y="2280"/>
                  </a:lnTo>
                  <a:lnTo>
                    <a:pt x="2766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4"/>
            <p:cNvSpPr/>
            <p:nvPr/>
          </p:nvSpPr>
          <p:spPr>
            <a:xfrm>
              <a:off x="3000325" y="2285275"/>
              <a:ext cx="188475" cy="700650"/>
            </a:xfrm>
            <a:custGeom>
              <a:avLst/>
              <a:gdLst/>
              <a:ahLst/>
              <a:cxnLst/>
              <a:rect l="l" t="t" r="r" b="b"/>
              <a:pathLst>
                <a:path w="7539" h="28026" extrusionOk="0">
                  <a:moveTo>
                    <a:pt x="5836" y="1"/>
                  </a:moveTo>
                  <a:cubicBezTo>
                    <a:pt x="5411" y="1"/>
                    <a:pt x="5076" y="305"/>
                    <a:pt x="4985" y="700"/>
                  </a:cubicBezTo>
                  <a:lnTo>
                    <a:pt x="0" y="28025"/>
                  </a:lnTo>
                  <a:lnTo>
                    <a:pt x="2432" y="2802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4"/>
            <p:cNvSpPr/>
            <p:nvPr/>
          </p:nvSpPr>
          <p:spPr>
            <a:xfrm>
              <a:off x="2469925" y="2921300"/>
              <a:ext cx="591225" cy="307775"/>
            </a:xfrm>
            <a:custGeom>
              <a:avLst/>
              <a:gdLst/>
              <a:ahLst/>
              <a:cxnLst/>
              <a:rect l="l" t="t" r="r" b="b"/>
              <a:pathLst>
                <a:path w="23649" h="12311" extrusionOk="0">
                  <a:moveTo>
                    <a:pt x="22554" y="1"/>
                  </a:moveTo>
                  <a:lnTo>
                    <a:pt x="0" y="9758"/>
                  </a:lnTo>
                  <a:lnTo>
                    <a:pt x="1094" y="12311"/>
                  </a:lnTo>
                  <a:lnTo>
                    <a:pt x="23648" y="2554"/>
                  </a:lnTo>
                  <a:lnTo>
                    <a:pt x="22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4"/>
            <p:cNvSpPr/>
            <p:nvPr/>
          </p:nvSpPr>
          <p:spPr>
            <a:xfrm>
              <a:off x="3061125" y="2276900"/>
              <a:ext cx="256775" cy="708250"/>
            </a:xfrm>
            <a:custGeom>
              <a:avLst/>
              <a:gdLst/>
              <a:ahLst/>
              <a:cxnLst/>
              <a:rect l="l" t="t" r="r" b="b"/>
              <a:pathLst>
                <a:path w="10271" h="28330" extrusionOk="0">
                  <a:moveTo>
                    <a:pt x="9258" y="0"/>
                  </a:moveTo>
                  <a:cubicBezTo>
                    <a:pt x="9242" y="0"/>
                    <a:pt x="9226" y="0"/>
                    <a:pt x="9210" y="1"/>
                  </a:cubicBezTo>
                  <a:lnTo>
                    <a:pt x="5107" y="336"/>
                  </a:lnTo>
                  <a:lnTo>
                    <a:pt x="0" y="28330"/>
                  </a:lnTo>
                  <a:lnTo>
                    <a:pt x="5107" y="27114"/>
                  </a:lnTo>
                  <a:lnTo>
                    <a:pt x="10152" y="1096"/>
                  </a:lnTo>
                  <a:cubicBezTo>
                    <a:pt x="10270" y="505"/>
                    <a:pt x="9814" y="0"/>
                    <a:pt x="92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4"/>
            <p:cNvSpPr/>
            <p:nvPr/>
          </p:nvSpPr>
          <p:spPr>
            <a:xfrm>
              <a:off x="1960800" y="2520075"/>
              <a:ext cx="320700" cy="758400"/>
            </a:xfrm>
            <a:custGeom>
              <a:avLst/>
              <a:gdLst/>
              <a:ahLst/>
              <a:cxnLst/>
              <a:rect l="l" t="t" r="r" b="b"/>
              <a:pathLst>
                <a:path w="12828" h="30336" extrusionOk="0">
                  <a:moveTo>
                    <a:pt x="1398" y="1"/>
                  </a:moveTo>
                  <a:lnTo>
                    <a:pt x="0" y="2220"/>
                  </a:lnTo>
                  <a:lnTo>
                    <a:pt x="3374" y="20487"/>
                  </a:lnTo>
                  <a:lnTo>
                    <a:pt x="5623" y="30336"/>
                  </a:lnTo>
                  <a:lnTo>
                    <a:pt x="12128" y="25047"/>
                  </a:lnTo>
                  <a:cubicBezTo>
                    <a:pt x="12128" y="25047"/>
                    <a:pt x="12827" y="14652"/>
                    <a:pt x="12128" y="11095"/>
                  </a:cubicBezTo>
                  <a:cubicBezTo>
                    <a:pt x="11459" y="7569"/>
                    <a:pt x="6414" y="4135"/>
                    <a:pt x="6414" y="4135"/>
                  </a:cubicBezTo>
                  <a:lnTo>
                    <a:pt x="13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4"/>
            <p:cNvSpPr/>
            <p:nvPr/>
          </p:nvSpPr>
          <p:spPr>
            <a:xfrm>
              <a:off x="2006375" y="2447125"/>
              <a:ext cx="128450" cy="176325"/>
            </a:xfrm>
            <a:custGeom>
              <a:avLst/>
              <a:gdLst/>
              <a:ahLst/>
              <a:cxnLst/>
              <a:rect l="l" t="t" r="r" b="b"/>
              <a:pathLst>
                <a:path w="5138" h="7053" extrusionOk="0">
                  <a:moveTo>
                    <a:pt x="1" y="1"/>
                  </a:moveTo>
                  <a:cubicBezTo>
                    <a:pt x="31" y="1825"/>
                    <a:pt x="214" y="4256"/>
                    <a:pt x="1034" y="6293"/>
                  </a:cubicBezTo>
                  <a:lnTo>
                    <a:pt x="4591" y="7053"/>
                  </a:lnTo>
                  <a:cubicBezTo>
                    <a:pt x="4591" y="7053"/>
                    <a:pt x="5138" y="4195"/>
                    <a:pt x="5107" y="3284"/>
                  </a:cubicBezTo>
                  <a:cubicBezTo>
                    <a:pt x="5046" y="23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4"/>
            <p:cNvSpPr/>
            <p:nvPr/>
          </p:nvSpPr>
          <p:spPr>
            <a:xfrm>
              <a:off x="1778425" y="2535275"/>
              <a:ext cx="355650" cy="993200"/>
            </a:xfrm>
            <a:custGeom>
              <a:avLst/>
              <a:gdLst/>
              <a:ahLst/>
              <a:cxnLst/>
              <a:rect l="l" t="t" r="r" b="b"/>
              <a:pathLst>
                <a:path w="14226" h="39728" extrusionOk="0">
                  <a:moveTo>
                    <a:pt x="3283" y="1"/>
                  </a:moveTo>
                  <a:lnTo>
                    <a:pt x="0" y="32007"/>
                  </a:lnTo>
                  <a:lnTo>
                    <a:pt x="6049" y="39728"/>
                  </a:lnTo>
                  <a:lnTo>
                    <a:pt x="14225" y="30184"/>
                  </a:lnTo>
                  <a:cubicBezTo>
                    <a:pt x="14225" y="30184"/>
                    <a:pt x="13982" y="11247"/>
                    <a:pt x="13313" y="7691"/>
                  </a:cubicBezTo>
                  <a:cubicBezTo>
                    <a:pt x="12614" y="4135"/>
                    <a:pt x="10152" y="2767"/>
                    <a:pt x="10152" y="2767"/>
                  </a:cubicBezTo>
                  <a:lnTo>
                    <a:pt x="32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4"/>
            <p:cNvSpPr/>
            <p:nvPr/>
          </p:nvSpPr>
          <p:spPr>
            <a:xfrm>
              <a:off x="1778425" y="2167500"/>
              <a:ext cx="276625" cy="506100"/>
            </a:xfrm>
            <a:custGeom>
              <a:avLst/>
              <a:gdLst/>
              <a:ahLst/>
              <a:cxnLst/>
              <a:rect l="l" t="t" r="r" b="b"/>
              <a:pathLst>
                <a:path w="11065" h="20244" extrusionOk="0">
                  <a:moveTo>
                    <a:pt x="1842" y="0"/>
                  </a:moveTo>
                  <a:cubicBezTo>
                    <a:pt x="1513" y="0"/>
                    <a:pt x="1277" y="183"/>
                    <a:pt x="1307" y="730"/>
                  </a:cubicBezTo>
                  <a:cubicBezTo>
                    <a:pt x="1368" y="2402"/>
                    <a:pt x="0" y="10882"/>
                    <a:pt x="0" y="10882"/>
                  </a:cubicBezTo>
                  <a:cubicBezTo>
                    <a:pt x="730" y="12493"/>
                    <a:pt x="8632" y="20244"/>
                    <a:pt x="9848" y="20244"/>
                  </a:cubicBezTo>
                  <a:cubicBezTo>
                    <a:pt x="11064" y="20244"/>
                    <a:pt x="10578" y="18420"/>
                    <a:pt x="10578" y="18420"/>
                  </a:cubicBezTo>
                  <a:cubicBezTo>
                    <a:pt x="10426" y="18116"/>
                    <a:pt x="10274" y="17812"/>
                    <a:pt x="10152" y="17478"/>
                  </a:cubicBezTo>
                  <a:cubicBezTo>
                    <a:pt x="9332" y="15441"/>
                    <a:pt x="9149" y="13010"/>
                    <a:pt x="9119" y="11186"/>
                  </a:cubicBezTo>
                  <a:cubicBezTo>
                    <a:pt x="9119" y="9605"/>
                    <a:pt x="9240" y="8511"/>
                    <a:pt x="9240" y="8511"/>
                  </a:cubicBezTo>
                  <a:lnTo>
                    <a:pt x="3526" y="730"/>
                  </a:lnTo>
                  <a:cubicBezTo>
                    <a:pt x="3526" y="730"/>
                    <a:pt x="2499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4"/>
            <p:cNvSpPr/>
            <p:nvPr/>
          </p:nvSpPr>
          <p:spPr>
            <a:xfrm>
              <a:off x="1691775" y="2297425"/>
              <a:ext cx="278150" cy="326025"/>
            </a:xfrm>
            <a:custGeom>
              <a:avLst/>
              <a:gdLst/>
              <a:ahLst/>
              <a:cxnLst/>
              <a:rect l="l" t="t" r="r" b="b"/>
              <a:pathLst>
                <a:path w="11126" h="13041" extrusionOk="0">
                  <a:moveTo>
                    <a:pt x="4317" y="1"/>
                  </a:moveTo>
                  <a:cubicBezTo>
                    <a:pt x="4317" y="1"/>
                    <a:pt x="1460" y="153"/>
                    <a:pt x="913" y="1156"/>
                  </a:cubicBezTo>
                  <a:cubicBezTo>
                    <a:pt x="366" y="2159"/>
                    <a:pt x="1" y="6414"/>
                    <a:pt x="1" y="6414"/>
                  </a:cubicBezTo>
                  <a:lnTo>
                    <a:pt x="10457" y="13041"/>
                  </a:lnTo>
                  <a:lnTo>
                    <a:pt x="10639" y="12159"/>
                  </a:lnTo>
                  <a:cubicBezTo>
                    <a:pt x="10639" y="12159"/>
                    <a:pt x="11126" y="8117"/>
                    <a:pt x="9667" y="6901"/>
                  </a:cubicBezTo>
                  <a:cubicBezTo>
                    <a:pt x="8177" y="5685"/>
                    <a:pt x="4013" y="2129"/>
                    <a:pt x="4013" y="2129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4"/>
            <p:cNvSpPr/>
            <p:nvPr/>
          </p:nvSpPr>
          <p:spPr>
            <a:xfrm>
              <a:off x="1321050" y="3781450"/>
              <a:ext cx="402675" cy="255450"/>
            </a:xfrm>
            <a:custGeom>
              <a:avLst/>
              <a:gdLst/>
              <a:ahLst/>
              <a:cxnLst/>
              <a:rect l="l" t="t" r="r" b="b"/>
              <a:pathLst>
                <a:path w="16107" h="10218" extrusionOk="0">
                  <a:moveTo>
                    <a:pt x="12527" y="1"/>
                  </a:moveTo>
                  <a:cubicBezTo>
                    <a:pt x="12524" y="1"/>
                    <a:pt x="12522" y="1"/>
                    <a:pt x="12520" y="3"/>
                  </a:cubicBezTo>
                  <a:cubicBezTo>
                    <a:pt x="12368" y="124"/>
                    <a:pt x="3736" y="3072"/>
                    <a:pt x="3584" y="3194"/>
                  </a:cubicBezTo>
                  <a:cubicBezTo>
                    <a:pt x="3432" y="3316"/>
                    <a:pt x="1304" y="5322"/>
                    <a:pt x="1304" y="5322"/>
                  </a:cubicBezTo>
                  <a:cubicBezTo>
                    <a:pt x="1304" y="5322"/>
                    <a:pt x="362" y="7875"/>
                    <a:pt x="88" y="9425"/>
                  </a:cubicBezTo>
                  <a:cubicBezTo>
                    <a:pt x="0" y="9835"/>
                    <a:pt x="336" y="10217"/>
                    <a:pt x="768" y="10217"/>
                  </a:cubicBezTo>
                  <a:cubicBezTo>
                    <a:pt x="785" y="10217"/>
                    <a:pt x="801" y="10217"/>
                    <a:pt x="818" y="10215"/>
                  </a:cubicBezTo>
                  <a:cubicBezTo>
                    <a:pt x="3371" y="9942"/>
                    <a:pt x="11486" y="8726"/>
                    <a:pt x="16107" y="3620"/>
                  </a:cubicBezTo>
                  <a:cubicBezTo>
                    <a:pt x="16107" y="3620"/>
                    <a:pt x="12755" y="1"/>
                    <a:pt x="12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4"/>
            <p:cNvSpPr/>
            <p:nvPr/>
          </p:nvSpPr>
          <p:spPr>
            <a:xfrm>
              <a:off x="1200125" y="2457450"/>
              <a:ext cx="788050" cy="1486675"/>
            </a:xfrm>
            <a:custGeom>
              <a:avLst/>
              <a:gdLst/>
              <a:ahLst/>
              <a:cxnLst/>
              <a:rect l="l" t="t" r="r" b="b"/>
              <a:pathLst>
                <a:path w="31522" h="59467" extrusionOk="0">
                  <a:moveTo>
                    <a:pt x="19990" y="1"/>
                  </a:moveTo>
                  <a:cubicBezTo>
                    <a:pt x="19881" y="1"/>
                    <a:pt x="19774" y="5"/>
                    <a:pt x="19667" y="13"/>
                  </a:cubicBezTo>
                  <a:cubicBezTo>
                    <a:pt x="15472" y="348"/>
                    <a:pt x="8512" y="2779"/>
                    <a:pt x="7205" y="9527"/>
                  </a:cubicBezTo>
                  <a:cubicBezTo>
                    <a:pt x="5715" y="17248"/>
                    <a:pt x="2129" y="24938"/>
                    <a:pt x="1430" y="32780"/>
                  </a:cubicBezTo>
                  <a:cubicBezTo>
                    <a:pt x="1004" y="37674"/>
                    <a:pt x="1977" y="42658"/>
                    <a:pt x="1034" y="47491"/>
                  </a:cubicBezTo>
                  <a:cubicBezTo>
                    <a:pt x="670" y="49406"/>
                    <a:pt x="1" y="51382"/>
                    <a:pt x="457" y="53266"/>
                  </a:cubicBezTo>
                  <a:cubicBezTo>
                    <a:pt x="1126" y="56093"/>
                    <a:pt x="3983" y="57704"/>
                    <a:pt x="6566" y="59011"/>
                  </a:cubicBezTo>
                  <a:cubicBezTo>
                    <a:pt x="7190" y="59328"/>
                    <a:pt x="7822" y="59466"/>
                    <a:pt x="8459" y="59466"/>
                  </a:cubicBezTo>
                  <a:cubicBezTo>
                    <a:pt x="11481" y="59466"/>
                    <a:pt x="14600" y="56356"/>
                    <a:pt x="17387" y="54573"/>
                  </a:cubicBezTo>
                  <a:cubicBezTo>
                    <a:pt x="20761" y="52385"/>
                    <a:pt x="24348" y="49953"/>
                    <a:pt x="28330" y="49741"/>
                  </a:cubicBezTo>
                  <a:cubicBezTo>
                    <a:pt x="31035" y="35363"/>
                    <a:pt x="31521" y="20591"/>
                    <a:pt x="29789" y="6093"/>
                  </a:cubicBezTo>
                  <a:cubicBezTo>
                    <a:pt x="29789" y="6093"/>
                    <a:pt x="24159" y="1"/>
                    <a:pt x="199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4"/>
            <p:cNvSpPr/>
            <p:nvPr/>
          </p:nvSpPr>
          <p:spPr>
            <a:xfrm>
              <a:off x="2235875" y="2846825"/>
              <a:ext cx="7625" cy="35750"/>
            </a:xfrm>
            <a:custGeom>
              <a:avLst/>
              <a:gdLst/>
              <a:ahLst/>
              <a:cxnLst/>
              <a:rect l="l" t="t" r="r" b="b"/>
              <a:pathLst>
                <a:path w="305" h="1430" extrusionOk="0">
                  <a:moveTo>
                    <a:pt x="152" y="1"/>
                  </a:moveTo>
                  <a:cubicBezTo>
                    <a:pt x="31" y="244"/>
                    <a:pt x="0" y="487"/>
                    <a:pt x="0" y="730"/>
                  </a:cubicBezTo>
                  <a:cubicBezTo>
                    <a:pt x="0" y="974"/>
                    <a:pt x="31" y="1217"/>
                    <a:pt x="152" y="1430"/>
                  </a:cubicBezTo>
                  <a:cubicBezTo>
                    <a:pt x="274" y="1217"/>
                    <a:pt x="304" y="974"/>
                    <a:pt x="304" y="730"/>
                  </a:cubicBezTo>
                  <a:cubicBezTo>
                    <a:pt x="304" y="487"/>
                    <a:pt x="274" y="244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4"/>
            <p:cNvSpPr/>
            <p:nvPr/>
          </p:nvSpPr>
          <p:spPr>
            <a:xfrm>
              <a:off x="2538300" y="2747675"/>
              <a:ext cx="422525" cy="251475"/>
            </a:xfrm>
            <a:custGeom>
              <a:avLst/>
              <a:gdLst/>
              <a:ahLst/>
              <a:cxnLst/>
              <a:rect l="l" t="t" r="r" b="b"/>
              <a:pathLst>
                <a:path w="16901" h="10059" extrusionOk="0">
                  <a:moveTo>
                    <a:pt x="9423" y="0"/>
                  </a:moveTo>
                  <a:cubicBezTo>
                    <a:pt x="8220" y="0"/>
                    <a:pt x="7018" y="220"/>
                    <a:pt x="5898" y="654"/>
                  </a:cubicBezTo>
                  <a:cubicBezTo>
                    <a:pt x="3618" y="1535"/>
                    <a:pt x="1065" y="3450"/>
                    <a:pt x="1" y="5669"/>
                  </a:cubicBezTo>
                  <a:cubicBezTo>
                    <a:pt x="1125" y="6763"/>
                    <a:pt x="1551" y="7858"/>
                    <a:pt x="2220" y="8891"/>
                  </a:cubicBezTo>
                  <a:cubicBezTo>
                    <a:pt x="2670" y="9641"/>
                    <a:pt x="3482" y="10059"/>
                    <a:pt x="4306" y="10059"/>
                  </a:cubicBezTo>
                  <a:cubicBezTo>
                    <a:pt x="4651" y="10059"/>
                    <a:pt x="4997" y="9986"/>
                    <a:pt x="5320" y="9833"/>
                  </a:cubicBezTo>
                  <a:cubicBezTo>
                    <a:pt x="6566" y="9256"/>
                    <a:pt x="8208" y="8709"/>
                    <a:pt x="8785" y="8344"/>
                  </a:cubicBezTo>
                  <a:cubicBezTo>
                    <a:pt x="9419" y="7964"/>
                    <a:pt x="10155" y="7672"/>
                    <a:pt x="10872" y="7672"/>
                  </a:cubicBezTo>
                  <a:cubicBezTo>
                    <a:pt x="11187" y="7672"/>
                    <a:pt x="11498" y="7728"/>
                    <a:pt x="11794" y="7858"/>
                  </a:cubicBezTo>
                  <a:cubicBezTo>
                    <a:pt x="12068" y="7979"/>
                    <a:pt x="12311" y="8162"/>
                    <a:pt x="12585" y="8222"/>
                  </a:cubicBezTo>
                  <a:cubicBezTo>
                    <a:pt x="12648" y="8236"/>
                    <a:pt x="12715" y="8244"/>
                    <a:pt x="12784" y="8244"/>
                  </a:cubicBezTo>
                  <a:cubicBezTo>
                    <a:pt x="13013" y="8244"/>
                    <a:pt x="13251" y="8159"/>
                    <a:pt x="13345" y="7949"/>
                  </a:cubicBezTo>
                  <a:cubicBezTo>
                    <a:pt x="13496" y="7645"/>
                    <a:pt x="13284" y="7280"/>
                    <a:pt x="13041" y="7037"/>
                  </a:cubicBezTo>
                  <a:lnTo>
                    <a:pt x="13041" y="7037"/>
                  </a:lnTo>
                  <a:cubicBezTo>
                    <a:pt x="13618" y="7128"/>
                    <a:pt x="14135" y="7310"/>
                    <a:pt x="14591" y="7614"/>
                  </a:cubicBezTo>
                  <a:cubicBezTo>
                    <a:pt x="14838" y="7763"/>
                    <a:pt x="15105" y="7951"/>
                    <a:pt x="15360" y="7951"/>
                  </a:cubicBezTo>
                  <a:cubicBezTo>
                    <a:pt x="15418" y="7951"/>
                    <a:pt x="15476" y="7941"/>
                    <a:pt x="15533" y="7918"/>
                  </a:cubicBezTo>
                  <a:cubicBezTo>
                    <a:pt x="15746" y="7827"/>
                    <a:pt x="15867" y="7614"/>
                    <a:pt x="15898" y="7371"/>
                  </a:cubicBezTo>
                  <a:cubicBezTo>
                    <a:pt x="15928" y="7128"/>
                    <a:pt x="15837" y="6915"/>
                    <a:pt x="15746" y="6703"/>
                  </a:cubicBezTo>
                  <a:lnTo>
                    <a:pt x="15746" y="6703"/>
                  </a:lnTo>
                  <a:cubicBezTo>
                    <a:pt x="15829" y="6762"/>
                    <a:pt x="15925" y="6789"/>
                    <a:pt x="16023" y="6789"/>
                  </a:cubicBezTo>
                  <a:cubicBezTo>
                    <a:pt x="16177" y="6789"/>
                    <a:pt x="16334" y="6723"/>
                    <a:pt x="16445" y="6611"/>
                  </a:cubicBezTo>
                  <a:cubicBezTo>
                    <a:pt x="16627" y="6459"/>
                    <a:pt x="16810" y="6155"/>
                    <a:pt x="16688" y="5943"/>
                  </a:cubicBezTo>
                  <a:cubicBezTo>
                    <a:pt x="16901" y="4818"/>
                    <a:pt x="16536" y="3602"/>
                    <a:pt x="15837" y="2690"/>
                  </a:cubicBezTo>
                  <a:cubicBezTo>
                    <a:pt x="15107" y="1809"/>
                    <a:pt x="14135" y="1140"/>
                    <a:pt x="13071" y="715"/>
                  </a:cubicBezTo>
                  <a:cubicBezTo>
                    <a:pt x="11912" y="236"/>
                    <a:pt x="10667" y="0"/>
                    <a:pt x="94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4"/>
            <p:cNvSpPr/>
            <p:nvPr/>
          </p:nvSpPr>
          <p:spPr>
            <a:xfrm>
              <a:off x="2741950" y="2878175"/>
              <a:ext cx="118575" cy="39350"/>
            </a:xfrm>
            <a:custGeom>
              <a:avLst/>
              <a:gdLst/>
              <a:ahLst/>
              <a:cxnLst/>
              <a:rect l="l" t="t" r="r" b="b"/>
              <a:pathLst>
                <a:path w="4743" h="1574" extrusionOk="0">
                  <a:moveTo>
                    <a:pt x="2448" y="1"/>
                  </a:moveTo>
                  <a:cubicBezTo>
                    <a:pt x="2410" y="1"/>
                    <a:pt x="2372" y="8"/>
                    <a:pt x="2341" y="24"/>
                  </a:cubicBezTo>
                  <a:cubicBezTo>
                    <a:pt x="2281" y="24"/>
                    <a:pt x="2220" y="24"/>
                    <a:pt x="2159" y="54"/>
                  </a:cubicBezTo>
                  <a:cubicBezTo>
                    <a:pt x="2068" y="84"/>
                    <a:pt x="1946" y="115"/>
                    <a:pt x="1855" y="145"/>
                  </a:cubicBezTo>
                  <a:cubicBezTo>
                    <a:pt x="1642" y="206"/>
                    <a:pt x="1429" y="267"/>
                    <a:pt x="1217" y="328"/>
                  </a:cubicBezTo>
                  <a:cubicBezTo>
                    <a:pt x="791" y="480"/>
                    <a:pt x="396" y="631"/>
                    <a:pt x="1" y="844"/>
                  </a:cubicBezTo>
                  <a:cubicBezTo>
                    <a:pt x="426" y="753"/>
                    <a:pt x="852" y="662"/>
                    <a:pt x="1277" y="571"/>
                  </a:cubicBezTo>
                  <a:lnTo>
                    <a:pt x="1916" y="419"/>
                  </a:lnTo>
                  <a:lnTo>
                    <a:pt x="2220" y="328"/>
                  </a:lnTo>
                  <a:cubicBezTo>
                    <a:pt x="2281" y="328"/>
                    <a:pt x="2341" y="328"/>
                    <a:pt x="2372" y="297"/>
                  </a:cubicBezTo>
                  <a:cubicBezTo>
                    <a:pt x="2433" y="297"/>
                    <a:pt x="2433" y="297"/>
                    <a:pt x="2493" y="328"/>
                  </a:cubicBezTo>
                  <a:cubicBezTo>
                    <a:pt x="2858" y="419"/>
                    <a:pt x="3253" y="662"/>
                    <a:pt x="3618" y="905"/>
                  </a:cubicBezTo>
                  <a:cubicBezTo>
                    <a:pt x="3983" y="1118"/>
                    <a:pt x="4378" y="1331"/>
                    <a:pt x="4743" y="1574"/>
                  </a:cubicBezTo>
                  <a:cubicBezTo>
                    <a:pt x="4439" y="1239"/>
                    <a:pt x="4104" y="966"/>
                    <a:pt x="3740" y="692"/>
                  </a:cubicBezTo>
                  <a:cubicBezTo>
                    <a:pt x="3375" y="449"/>
                    <a:pt x="3040" y="176"/>
                    <a:pt x="2554" y="24"/>
                  </a:cubicBezTo>
                  <a:cubicBezTo>
                    <a:pt x="2524" y="8"/>
                    <a:pt x="2486" y="1"/>
                    <a:pt x="24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4"/>
            <p:cNvSpPr/>
            <p:nvPr/>
          </p:nvSpPr>
          <p:spPr>
            <a:xfrm>
              <a:off x="2484350" y="2797825"/>
              <a:ext cx="395925" cy="241350"/>
            </a:xfrm>
            <a:custGeom>
              <a:avLst/>
              <a:gdLst/>
              <a:ahLst/>
              <a:cxnLst/>
              <a:rect l="l" t="t" r="r" b="b"/>
              <a:pathLst>
                <a:path w="15837" h="9654" extrusionOk="0">
                  <a:moveTo>
                    <a:pt x="7310" y="0"/>
                  </a:moveTo>
                  <a:cubicBezTo>
                    <a:pt x="7000" y="0"/>
                    <a:pt x="6691" y="15"/>
                    <a:pt x="6384" y="46"/>
                  </a:cubicBezTo>
                  <a:cubicBezTo>
                    <a:pt x="3952" y="259"/>
                    <a:pt x="1612" y="1475"/>
                    <a:pt x="1" y="3298"/>
                  </a:cubicBezTo>
                  <a:cubicBezTo>
                    <a:pt x="1247" y="5517"/>
                    <a:pt x="2676" y="7584"/>
                    <a:pt x="4195" y="9621"/>
                  </a:cubicBezTo>
                  <a:cubicBezTo>
                    <a:pt x="5046" y="8982"/>
                    <a:pt x="6049" y="8496"/>
                    <a:pt x="7083" y="8222"/>
                  </a:cubicBezTo>
                  <a:cubicBezTo>
                    <a:pt x="7491" y="8111"/>
                    <a:pt x="7930" y="8040"/>
                    <a:pt x="8362" y="8040"/>
                  </a:cubicBezTo>
                  <a:cubicBezTo>
                    <a:pt x="8991" y="8040"/>
                    <a:pt x="9606" y="8191"/>
                    <a:pt x="10092" y="8587"/>
                  </a:cubicBezTo>
                  <a:cubicBezTo>
                    <a:pt x="10305" y="8770"/>
                    <a:pt x="10518" y="9013"/>
                    <a:pt x="10761" y="9134"/>
                  </a:cubicBezTo>
                  <a:cubicBezTo>
                    <a:pt x="10882" y="9210"/>
                    <a:pt x="11034" y="9256"/>
                    <a:pt x="11183" y="9256"/>
                  </a:cubicBezTo>
                  <a:cubicBezTo>
                    <a:pt x="11331" y="9256"/>
                    <a:pt x="11475" y="9210"/>
                    <a:pt x="11581" y="9104"/>
                  </a:cubicBezTo>
                  <a:cubicBezTo>
                    <a:pt x="11794" y="8830"/>
                    <a:pt x="11673" y="8435"/>
                    <a:pt x="11521" y="8131"/>
                  </a:cubicBezTo>
                  <a:lnTo>
                    <a:pt x="11521" y="8131"/>
                  </a:lnTo>
                  <a:cubicBezTo>
                    <a:pt x="12068" y="8374"/>
                    <a:pt x="12493" y="8678"/>
                    <a:pt x="12858" y="9134"/>
                  </a:cubicBezTo>
                  <a:cubicBezTo>
                    <a:pt x="13061" y="9366"/>
                    <a:pt x="13319" y="9653"/>
                    <a:pt x="13632" y="9653"/>
                  </a:cubicBezTo>
                  <a:cubicBezTo>
                    <a:pt x="13648" y="9653"/>
                    <a:pt x="13663" y="9652"/>
                    <a:pt x="13679" y="9651"/>
                  </a:cubicBezTo>
                  <a:cubicBezTo>
                    <a:pt x="13922" y="9651"/>
                    <a:pt x="14104" y="9438"/>
                    <a:pt x="14165" y="9226"/>
                  </a:cubicBezTo>
                  <a:cubicBezTo>
                    <a:pt x="14256" y="9013"/>
                    <a:pt x="14256" y="8770"/>
                    <a:pt x="14195" y="8557"/>
                  </a:cubicBezTo>
                  <a:lnTo>
                    <a:pt x="14195" y="8557"/>
                  </a:lnTo>
                  <a:cubicBezTo>
                    <a:pt x="14287" y="8666"/>
                    <a:pt x="14444" y="8721"/>
                    <a:pt x="14600" y="8721"/>
                  </a:cubicBezTo>
                  <a:cubicBezTo>
                    <a:pt x="14705" y="8721"/>
                    <a:pt x="14809" y="8697"/>
                    <a:pt x="14895" y="8648"/>
                  </a:cubicBezTo>
                  <a:cubicBezTo>
                    <a:pt x="15138" y="8557"/>
                    <a:pt x="15381" y="8314"/>
                    <a:pt x="15320" y="8070"/>
                  </a:cubicBezTo>
                  <a:cubicBezTo>
                    <a:pt x="15837" y="7037"/>
                    <a:pt x="15806" y="5791"/>
                    <a:pt x="15381" y="4727"/>
                  </a:cubicBezTo>
                  <a:cubicBezTo>
                    <a:pt x="14955" y="3663"/>
                    <a:pt x="14165" y="2751"/>
                    <a:pt x="13253" y="2052"/>
                  </a:cubicBezTo>
                  <a:cubicBezTo>
                    <a:pt x="11581" y="725"/>
                    <a:pt x="9444" y="0"/>
                    <a:pt x="73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4"/>
            <p:cNvSpPr/>
            <p:nvPr/>
          </p:nvSpPr>
          <p:spPr>
            <a:xfrm>
              <a:off x="1328550" y="2519975"/>
              <a:ext cx="1247775" cy="1409025"/>
            </a:xfrm>
            <a:custGeom>
              <a:avLst/>
              <a:gdLst/>
              <a:ahLst/>
              <a:cxnLst/>
              <a:rect l="l" t="t" r="r" b="b"/>
              <a:pathLst>
                <a:path w="49911" h="56361" extrusionOk="0">
                  <a:moveTo>
                    <a:pt x="13294" y="1"/>
                  </a:moveTo>
                  <a:cubicBezTo>
                    <a:pt x="11776" y="1"/>
                    <a:pt x="10264" y="338"/>
                    <a:pt x="8907" y="1038"/>
                  </a:cubicBezTo>
                  <a:cubicBezTo>
                    <a:pt x="6110" y="2497"/>
                    <a:pt x="4226" y="5324"/>
                    <a:pt x="3223" y="8303"/>
                  </a:cubicBezTo>
                  <a:cubicBezTo>
                    <a:pt x="2189" y="11282"/>
                    <a:pt x="2037" y="14686"/>
                    <a:pt x="1490" y="17786"/>
                  </a:cubicBezTo>
                  <a:cubicBezTo>
                    <a:pt x="1" y="26145"/>
                    <a:pt x="1095" y="34929"/>
                    <a:pt x="4560" y="42650"/>
                  </a:cubicBezTo>
                  <a:cubicBezTo>
                    <a:pt x="6566" y="47118"/>
                    <a:pt x="9484" y="51373"/>
                    <a:pt x="13618" y="53957"/>
                  </a:cubicBezTo>
                  <a:cubicBezTo>
                    <a:pt x="16023" y="55478"/>
                    <a:pt x="18911" y="56360"/>
                    <a:pt x="21743" y="56360"/>
                  </a:cubicBezTo>
                  <a:cubicBezTo>
                    <a:pt x="23781" y="56360"/>
                    <a:pt x="25790" y="55904"/>
                    <a:pt x="27570" y="54899"/>
                  </a:cubicBezTo>
                  <a:cubicBezTo>
                    <a:pt x="30032" y="53501"/>
                    <a:pt x="31916" y="51252"/>
                    <a:pt x="34348" y="49793"/>
                  </a:cubicBezTo>
                  <a:cubicBezTo>
                    <a:pt x="36567" y="48486"/>
                    <a:pt x="39211" y="47878"/>
                    <a:pt x="41217" y="46237"/>
                  </a:cubicBezTo>
                  <a:cubicBezTo>
                    <a:pt x="44713" y="43349"/>
                    <a:pt x="45169" y="38243"/>
                    <a:pt x="47449" y="34291"/>
                  </a:cubicBezTo>
                  <a:cubicBezTo>
                    <a:pt x="48452" y="32559"/>
                    <a:pt x="49911" y="30826"/>
                    <a:pt x="49698" y="28850"/>
                  </a:cubicBezTo>
                  <a:cubicBezTo>
                    <a:pt x="49607" y="27786"/>
                    <a:pt x="49060" y="26844"/>
                    <a:pt x="48725" y="25872"/>
                  </a:cubicBezTo>
                  <a:cubicBezTo>
                    <a:pt x="48360" y="24868"/>
                    <a:pt x="48269" y="23653"/>
                    <a:pt x="48968" y="22862"/>
                  </a:cubicBezTo>
                  <a:cubicBezTo>
                    <a:pt x="46780" y="20674"/>
                    <a:pt x="44895" y="18181"/>
                    <a:pt x="43102" y="15628"/>
                  </a:cubicBezTo>
                  <a:cubicBezTo>
                    <a:pt x="42890" y="15598"/>
                    <a:pt x="42679" y="15584"/>
                    <a:pt x="42470" y="15584"/>
                  </a:cubicBezTo>
                  <a:cubicBezTo>
                    <a:pt x="40753" y="15584"/>
                    <a:pt x="39127" y="16543"/>
                    <a:pt x="37935" y="17817"/>
                  </a:cubicBezTo>
                  <a:cubicBezTo>
                    <a:pt x="36567" y="19215"/>
                    <a:pt x="35685" y="21008"/>
                    <a:pt x="34743" y="22710"/>
                  </a:cubicBezTo>
                  <a:cubicBezTo>
                    <a:pt x="31916" y="27878"/>
                    <a:pt x="28421" y="32680"/>
                    <a:pt x="24409" y="36966"/>
                  </a:cubicBezTo>
                  <a:cubicBezTo>
                    <a:pt x="23861" y="30400"/>
                    <a:pt x="23709" y="24109"/>
                    <a:pt x="24165" y="17543"/>
                  </a:cubicBezTo>
                  <a:cubicBezTo>
                    <a:pt x="24348" y="14595"/>
                    <a:pt x="24621" y="11616"/>
                    <a:pt x="23922" y="8759"/>
                  </a:cubicBezTo>
                  <a:cubicBezTo>
                    <a:pt x="23132" y="5628"/>
                    <a:pt x="21065" y="2771"/>
                    <a:pt x="18238" y="1251"/>
                  </a:cubicBezTo>
                  <a:cubicBezTo>
                    <a:pt x="16724" y="430"/>
                    <a:pt x="15005" y="1"/>
                    <a:pt x="13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4"/>
            <p:cNvSpPr/>
            <p:nvPr/>
          </p:nvSpPr>
          <p:spPr>
            <a:xfrm>
              <a:off x="2406075" y="2849875"/>
              <a:ext cx="203675" cy="241675"/>
            </a:xfrm>
            <a:custGeom>
              <a:avLst/>
              <a:gdLst/>
              <a:ahLst/>
              <a:cxnLst/>
              <a:rect l="l" t="t" r="r" b="b"/>
              <a:pathLst>
                <a:path w="8147" h="9667" extrusionOk="0">
                  <a:moveTo>
                    <a:pt x="2503" y="0"/>
                  </a:moveTo>
                  <a:cubicBezTo>
                    <a:pt x="2500" y="0"/>
                    <a:pt x="2497" y="0"/>
                    <a:pt x="2493" y="1"/>
                  </a:cubicBezTo>
                  <a:cubicBezTo>
                    <a:pt x="1642" y="61"/>
                    <a:pt x="1" y="2432"/>
                    <a:pt x="1" y="2432"/>
                  </a:cubicBezTo>
                  <a:cubicBezTo>
                    <a:pt x="1606" y="5551"/>
                    <a:pt x="5534" y="9667"/>
                    <a:pt x="5864" y="9667"/>
                  </a:cubicBezTo>
                  <a:cubicBezTo>
                    <a:pt x="5865" y="9667"/>
                    <a:pt x="5866" y="9666"/>
                    <a:pt x="5867" y="9666"/>
                  </a:cubicBezTo>
                  <a:cubicBezTo>
                    <a:pt x="6171" y="9666"/>
                    <a:pt x="8056" y="8542"/>
                    <a:pt x="8117" y="8116"/>
                  </a:cubicBezTo>
                  <a:cubicBezTo>
                    <a:pt x="8147" y="7723"/>
                    <a:pt x="335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4"/>
            <p:cNvSpPr/>
            <p:nvPr/>
          </p:nvSpPr>
          <p:spPr>
            <a:xfrm>
              <a:off x="1830850" y="1842225"/>
              <a:ext cx="570700" cy="574550"/>
            </a:xfrm>
            <a:custGeom>
              <a:avLst/>
              <a:gdLst/>
              <a:ahLst/>
              <a:cxnLst/>
              <a:rect l="l" t="t" r="r" b="b"/>
              <a:pathLst>
                <a:path w="22828" h="22982" extrusionOk="0">
                  <a:moveTo>
                    <a:pt x="11431" y="1"/>
                  </a:moveTo>
                  <a:cubicBezTo>
                    <a:pt x="11430" y="1"/>
                    <a:pt x="11429" y="1"/>
                    <a:pt x="11429" y="2"/>
                  </a:cubicBezTo>
                  <a:cubicBezTo>
                    <a:pt x="11429" y="124"/>
                    <a:pt x="4256" y="3224"/>
                    <a:pt x="4256" y="3224"/>
                  </a:cubicBezTo>
                  <a:lnTo>
                    <a:pt x="0" y="6415"/>
                  </a:lnTo>
                  <a:lnTo>
                    <a:pt x="0" y="13376"/>
                  </a:lnTo>
                  <a:cubicBezTo>
                    <a:pt x="0" y="13376"/>
                    <a:pt x="4590" y="22951"/>
                    <a:pt x="9605" y="22981"/>
                  </a:cubicBezTo>
                  <a:cubicBezTo>
                    <a:pt x="9623" y="22981"/>
                    <a:pt x="9641" y="22981"/>
                    <a:pt x="9659" y="22981"/>
                  </a:cubicBezTo>
                  <a:cubicBezTo>
                    <a:pt x="13067" y="22981"/>
                    <a:pt x="15661" y="20084"/>
                    <a:pt x="16961" y="18239"/>
                  </a:cubicBezTo>
                  <a:cubicBezTo>
                    <a:pt x="17189" y="18353"/>
                    <a:pt x="17452" y="18415"/>
                    <a:pt x="17717" y="18415"/>
                  </a:cubicBezTo>
                  <a:cubicBezTo>
                    <a:pt x="17947" y="18415"/>
                    <a:pt x="18178" y="18369"/>
                    <a:pt x="18390" y="18270"/>
                  </a:cubicBezTo>
                  <a:cubicBezTo>
                    <a:pt x="18967" y="18027"/>
                    <a:pt x="19393" y="17419"/>
                    <a:pt x="19423" y="16811"/>
                  </a:cubicBezTo>
                  <a:cubicBezTo>
                    <a:pt x="19454" y="16172"/>
                    <a:pt x="19150" y="15595"/>
                    <a:pt x="18967" y="14987"/>
                  </a:cubicBezTo>
                  <a:cubicBezTo>
                    <a:pt x="18603" y="13893"/>
                    <a:pt x="18663" y="12677"/>
                    <a:pt x="19119" y="11613"/>
                  </a:cubicBezTo>
                  <a:cubicBezTo>
                    <a:pt x="19302" y="11157"/>
                    <a:pt x="19606" y="10762"/>
                    <a:pt x="20062" y="10488"/>
                  </a:cubicBezTo>
                  <a:cubicBezTo>
                    <a:pt x="22828" y="8938"/>
                    <a:pt x="21125" y="5808"/>
                    <a:pt x="21125" y="5808"/>
                  </a:cubicBezTo>
                  <a:cubicBezTo>
                    <a:pt x="21125" y="5808"/>
                    <a:pt x="11577" y="1"/>
                    <a:pt x="114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4"/>
            <p:cNvSpPr/>
            <p:nvPr/>
          </p:nvSpPr>
          <p:spPr>
            <a:xfrm>
              <a:off x="1577800" y="1530875"/>
              <a:ext cx="1133800" cy="710100"/>
            </a:xfrm>
            <a:custGeom>
              <a:avLst/>
              <a:gdLst/>
              <a:ahLst/>
              <a:cxnLst/>
              <a:rect l="l" t="t" r="r" b="b"/>
              <a:pathLst>
                <a:path w="45352" h="28404" extrusionOk="0">
                  <a:moveTo>
                    <a:pt x="17413" y="0"/>
                  </a:moveTo>
                  <a:cubicBezTo>
                    <a:pt x="16939" y="0"/>
                    <a:pt x="16464" y="28"/>
                    <a:pt x="15989" y="85"/>
                  </a:cubicBezTo>
                  <a:cubicBezTo>
                    <a:pt x="12220" y="541"/>
                    <a:pt x="8815" y="3246"/>
                    <a:pt x="7752" y="6924"/>
                  </a:cubicBezTo>
                  <a:cubicBezTo>
                    <a:pt x="7069" y="6403"/>
                    <a:pt x="6226" y="6158"/>
                    <a:pt x="5375" y="6158"/>
                  </a:cubicBezTo>
                  <a:cubicBezTo>
                    <a:pt x="4787" y="6158"/>
                    <a:pt x="4195" y="6275"/>
                    <a:pt x="3648" y="6498"/>
                  </a:cubicBezTo>
                  <a:cubicBezTo>
                    <a:pt x="2341" y="7076"/>
                    <a:pt x="1308" y="8231"/>
                    <a:pt x="730" y="9538"/>
                  </a:cubicBezTo>
                  <a:cubicBezTo>
                    <a:pt x="153" y="10875"/>
                    <a:pt x="1" y="12334"/>
                    <a:pt x="61" y="13763"/>
                  </a:cubicBezTo>
                  <a:cubicBezTo>
                    <a:pt x="122" y="15192"/>
                    <a:pt x="426" y="16651"/>
                    <a:pt x="1186" y="17866"/>
                  </a:cubicBezTo>
                  <a:cubicBezTo>
                    <a:pt x="1946" y="19082"/>
                    <a:pt x="3131" y="19994"/>
                    <a:pt x="4317" y="20815"/>
                  </a:cubicBezTo>
                  <a:cubicBezTo>
                    <a:pt x="5411" y="21575"/>
                    <a:pt x="6566" y="22304"/>
                    <a:pt x="7539" y="23246"/>
                  </a:cubicBezTo>
                  <a:cubicBezTo>
                    <a:pt x="7904" y="24098"/>
                    <a:pt x="8147" y="25009"/>
                    <a:pt x="8177" y="25952"/>
                  </a:cubicBezTo>
                  <a:cubicBezTo>
                    <a:pt x="8207" y="26499"/>
                    <a:pt x="8147" y="27046"/>
                    <a:pt x="8359" y="27563"/>
                  </a:cubicBezTo>
                  <a:cubicBezTo>
                    <a:pt x="8522" y="27995"/>
                    <a:pt x="8948" y="28403"/>
                    <a:pt x="9425" y="28403"/>
                  </a:cubicBezTo>
                  <a:cubicBezTo>
                    <a:pt x="9484" y="28403"/>
                    <a:pt x="9545" y="28397"/>
                    <a:pt x="9606" y="28383"/>
                  </a:cubicBezTo>
                  <a:cubicBezTo>
                    <a:pt x="9970" y="28292"/>
                    <a:pt x="10244" y="27958"/>
                    <a:pt x="10426" y="27623"/>
                  </a:cubicBezTo>
                  <a:cubicBezTo>
                    <a:pt x="10973" y="26712"/>
                    <a:pt x="11490" y="25708"/>
                    <a:pt x="11429" y="24645"/>
                  </a:cubicBezTo>
                  <a:cubicBezTo>
                    <a:pt x="10670" y="23824"/>
                    <a:pt x="10335" y="22608"/>
                    <a:pt x="10487" y="21484"/>
                  </a:cubicBezTo>
                  <a:cubicBezTo>
                    <a:pt x="10639" y="20359"/>
                    <a:pt x="11247" y="19295"/>
                    <a:pt x="12098" y="18566"/>
                  </a:cubicBezTo>
                  <a:cubicBezTo>
                    <a:pt x="12694" y="18017"/>
                    <a:pt x="13477" y="17619"/>
                    <a:pt x="14271" y="17619"/>
                  </a:cubicBezTo>
                  <a:cubicBezTo>
                    <a:pt x="14489" y="17619"/>
                    <a:pt x="14708" y="17649"/>
                    <a:pt x="14925" y="17714"/>
                  </a:cubicBezTo>
                  <a:cubicBezTo>
                    <a:pt x="15867" y="17988"/>
                    <a:pt x="16505" y="18961"/>
                    <a:pt x="16718" y="19933"/>
                  </a:cubicBezTo>
                  <a:cubicBezTo>
                    <a:pt x="16901" y="20906"/>
                    <a:pt x="16992" y="21848"/>
                    <a:pt x="16901" y="22821"/>
                  </a:cubicBezTo>
                  <a:cubicBezTo>
                    <a:pt x="16844" y="23304"/>
                    <a:pt x="17319" y="23708"/>
                    <a:pt x="17804" y="23708"/>
                  </a:cubicBezTo>
                  <a:cubicBezTo>
                    <a:pt x="17837" y="23708"/>
                    <a:pt x="17871" y="23706"/>
                    <a:pt x="17904" y="23702"/>
                  </a:cubicBezTo>
                  <a:cubicBezTo>
                    <a:pt x="18420" y="23672"/>
                    <a:pt x="18846" y="23277"/>
                    <a:pt x="19059" y="22821"/>
                  </a:cubicBezTo>
                  <a:cubicBezTo>
                    <a:pt x="19302" y="22395"/>
                    <a:pt x="19393" y="21879"/>
                    <a:pt x="19515" y="21392"/>
                  </a:cubicBezTo>
                  <a:cubicBezTo>
                    <a:pt x="19849" y="20055"/>
                    <a:pt x="20396" y="18778"/>
                    <a:pt x="21156" y="17623"/>
                  </a:cubicBezTo>
                  <a:cubicBezTo>
                    <a:pt x="21582" y="16955"/>
                    <a:pt x="22129" y="16316"/>
                    <a:pt x="22858" y="16012"/>
                  </a:cubicBezTo>
                  <a:cubicBezTo>
                    <a:pt x="23156" y="15887"/>
                    <a:pt x="23475" y="15829"/>
                    <a:pt x="23797" y="15829"/>
                  </a:cubicBezTo>
                  <a:cubicBezTo>
                    <a:pt x="24494" y="15829"/>
                    <a:pt x="25205" y="16102"/>
                    <a:pt x="25746" y="16559"/>
                  </a:cubicBezTo>
                  <a:cubicBezTo>
                    <a:pt x="26536" y="17167"/>
                    <a:pt x="27053" y="18140"/>
                    <a:pt x="27357" y="19113"/>
                  </a:cubicBezTo>
                  <a:cubicBezTo>
                    <a:pt x="27661" y="20085"/>
                    <a:pt x="27782" y="21088"/>
                    <a:pt x="27965" y="22091"/>
                  </a:cubicBezTo>
                  <a:cubicBezTo>
                    <a:pt x="28056" y="22639"/>
                    <a:pt x="28177" y="23186"/>
                    <a:pt x="28542" y="23581"/>
                  </a:cubicBezTo>
                  <a:cubicBezTo>
                    <a:pt x="28755" y="23885"/>
                    <a:pt x="29120" y="24067"/>
                    <a:pt x="29454" y="24098"/>
                  </a:cubicBezTo>
                  <a:cubicBezTo>
                    <a:pt x="30032" y="24888"/>
                    <a:pt x="30852" y="25496"/>
                    <a:pt x="31764" y="25769"/>
                  </a:cubicBezTo>
                  <a:cubicBezTo>
                    <a:pt x="32152" y="25884"/>
                    <a:pt x="32555" y="25940"/>
                    <a:pt x="32958" y="25940"/>
                  </a:cubicBezTo>
                  <a:cubicBezTo>
                    <a:pt x="33944" y="25940"/>
                    <a:pt x="34930" y="25605"/>
                    <a:pt x="35685" y="24979"/>
                  </a:cubicBezTo>
                  <a:cubicBezTo>
                    <a:pt x="36749" y="24067"/>
                    <a:pt x="37661" y="22456"/>
                    <a:pt x="37357" y="21119"/>
                  </a:cubicBezTo>
                  <a:cubicBezTo>
                    <a:pt x="39819" y="20359"/>
                    <a:pt x="42129" y="18869"/>
                    <a:pt x="43558" y="16711"/>
                  </a:cubicBezTo>
                  <a:cubicBezTo>
                    <a:pt x="44956" y="14553"/>
                    <a:pt x="45351" y="11696"/>
                    <a:pt x="44287" y="9325"/>
                  </a:cubicBezTo>
                  <a:cubicBezTo>
                    <a:pt x="43345" y="7253"/>
                    <a:pt x="41140" y="5752"/>
                    <a:pt x="38875" y="5752"/>
                  </a:cubicBezTo>
                  <a:cubicBezTo>
                    <a:pt x="38582" y="5752"/>
                    <a:pt x="38288" y="5778"/>
                    <a:pt x="37995" y="5830"/>
                  </a:cubicBezTo>
                  <a:cubicBezTo>
                    <a:pt x="36536" y="6103"/>
                    <a:pt x="35199" y="7015"/>
                    <a:pt x="33709" y="7137"/>
                  </a:cubicBezTo>
                  <a:cubicBezTo>
                    <a:pt x="33581" y="7148"/>
                    <a:pt x="33453" y="7154"/>
                    <a:pt x="33325" y="7154"/>
                  </a:cubicBezTo>
                  <a:cubicBezTo>
                    <a:pt x="32092" y="7154"/>
                    <a:pt x="30896" y="6640"/>
                    <a:pt x="29849" y="5951"/>
                  </a:cubicBezTo>
                  <a:cubicBezTo>
                    <a:pt x="28694" y="5191"/>
                    <a:pt x="27691" y="4249"/>
                    <a:pt x="26627" y="3398"/>
                  </a:cubicBezTo>
                  <a:cubicBezTo>
                    <a:pt x="23994" y="1350"/>
                    <a:pt x="20733" y="0"/>
                    <a:pt x="174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4"/>
            <p:cNvSpPr/>
            <p:nvPr/>
          </p:nvSpPr>
          <p:spPr>
            <a:xfrm>
              <a:off x="1578575" y="1771775"/>
              <a:ext cx="1107175" cy="326600"/>
            </a:xfrm>
            <a:custGeom>
              <a:avLst/>
              <a:gdLst/>
              <a:ahLst/>
              <a:cxnLst/>
              <a:rect l="l" t="t" r="r" b="b"/>
              <a:pathLst>
                <a:path w="44287" h="13064" extrusionOk="0">
                  <a:moveTo>
                    <a:pt x="36233" y="0"/>
                  </a:moveTo>
                  <a:cubicBezTo>
                    <a:pt x="33614" y="0"/>
                    <a:pt x="30844" y="885"/>
                    <a:pt x="28390" y="1574"/>
                  </a:cubicBezTo>
                  <a:cubicBezTo>
                    <a:pt x="24724" y="2606"/>
                    <a:pt x="21058" y="3127"/>
                    <a:pt x="17351" y="3127"/>
                  </a:cubicBezTo>
                  <a:cubicBezTo>
                    <a:pt x="15711" y="3127"/>
                    <a:pt x="14062" y="3025"/>
                    <a:pt x="12401" y="2820"/>
                  </a:cubicBezTo>
                  <a:cubicBezTo>
                    <a:pt x="9777" y="2510"/>
                    <a:pt x="7153" y="1990"/>
                    <a:pt x="4529" y="1990"/>
                  </a:cubicBezTo>
                  <a:cubicBezTo>
                    <a:pt x="4326" y="1990"/>
                    <a:pt x="4124" y="1993"/>
                    <a:pt x="3921" y="1999"/>
                  </a:cubicBezTo>
                  <a:cubicBezTo>
                    <a:pt x="2614" y="2060"/>
                    <a:pt x="1337" y="2334"/>
                    <a:pt x="61" y="2698"/>
                  </a:cubicBezTo>
                  <a:cubicBezTo>
                    <a:pt x="30" y="3154"/>
                    <a:pt x="0" y="3641"/>
                    <a:pt x="30" y="4127"/>
                  </a:cubicBezTo>
                  <a:cubicBezTo>
                    <a:pt x="91" y="5252"/>
                    <a:pt x="274" y="6376"/>
                    <a:pt x="730" y="7379"/>
                  </a:cubicBezTo>
                  <a:cubicBezTo>
                    <a:pt x="5208" y="6414"/>
                    <a:pt x="9955" y="5694"/>
                    <a:pt x="14646" y="5694"/>
                  </a:cubicBezTo>
                  <a:cubicBezTo>
                    <a:pt x="17342" y="5694"/>
                    <a:pt x="20019" y="5932"/>
                    <a:pt x="22614" y="6498"/>
                  </a:cubicBezTo>
                  <a:cubicBezTo>
                    <a:pt x="22675" y="6437"/>
                    <a:pt x="22766" y="6407"/>
                    <a:pt x="22827" y="6376"/>
                  </a:cubicBezTo>
                  <a:cubicBezTo>
                    <a:pt x="23127" y="6250"/>
                    <a:pt x="23449" y="6192"/>
                    <a:pt x="23774" y="6192"/>
                  </a:cubicBezTo>
                  <a:cubicBezTo>
                    <a:pt x="24468" y="6192"/>
                    <a:pt x="25176" y="6458"/>
                    <a:pt x="25715" y="6893"/>
                  </a:cubicBezTo>
                  <a:cubicBezTo>
                    <a:pt x="25958" y="7106"/>
                    <a:pt x="26140" y="7319"/>
                    <a:pt x="26323" y="7531"/>
                  </a:cubicBezTo>
                  <a:cubicBezTo>
                    <a:pt x="29879" y="8778"/>
                    <a:pt x="33314" y="10632"/>
                    <a:pt x="36475" y="12577"/>
                  </a:cubicBezTo>
                  <a:cubicBezTo>
                    <a:pt x="36657" y="12699"/>
                    <a:pt x="36931" y="12881"/>
                    <a:pt x="37204" y="13063"/>
                  </a:cubicBezTo>
                  <a:cubicBezTo>
                    <a:pt x="37387" y="12516"/>
                    <a:pt x="37448" y="11999"/>
                    <a:pt x="37326" y="11483"/>
                  </a:cubicBezTo>
                  <a:cubicBezTo>
                    <a:pt x="39818" y="10723"/>
                    <a:pt x="42098" y="9233"/>
                    <a:pt x="43527" y="7075"/>
                  </a:cubicBezTo>
                  <a:cubicBezTo>
                    <a:pt x="43831" y="6619"/>
                    <a:pt x="44074" y="6133"/>
                    <a:pt x="44287" y="5616"/>
                  </a:cubicBezTo>
                  <a:cubicBezTo>
                    <a:pt x="43679" y="4401"/>
                    <a:pt x="42949" y="3246"/>
                    <a:pt x="42037" y="2303"/>
                  </a:cubicBezTo>
                  <a:cubicBezTo>
                    <a:pt x="40366" y="578"/>
                    <a:pt x="38349" y="0"/>
                    <a:pt x="362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64"/>
          <p:cNvGrpSpPr/>
          <p:nvPr/>
        </p:nvGrpSpPr>
        <p:grpSpPr>
          <a:xfrm>
            <a:off x="7497374" y="1853382"/>
            <a:ext cx="1628002" cy="3290198"/>
            <a:chOff x="6795049" y="1179275"/>
            <a:chExt cx="916719" cy="1852694"/>
          </a:xfrm>
        </p:grpSpPr>
        <p:sp>
          <p:nvSpPr>
            <p:cNvPr id="1309" name="Google Shape;1309;p64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4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4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4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4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72"/>
          <p:cNvSpPr/>
          <p:nvPr/>
        </p:nvSpPr>
        <p:spPr>
          <a:xfrm>
            <a:off x="5703500" y="15118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1" name="Google Shape;1571;p72"/>
          <p:cNvGrpSpPr/>
          <p:nvPr/>
        </p:nvGrpSpPr>
        <p:grpSpPr>
          <a:xfrm>
            <a:off x="7533322" y="2167172"/>
            <a:ext cx="1200560" cy="2976501"/>
            <a:chOff x="2330682" y="1468700"/>
            <a:chExt cx="824447" cy="2044019"/>
          </a:xfrm>
        </p:grpSpPr>
        <p:sp>
          <p:nvSpPr>
            <p:cNvPr id="1572" name="Google Shape;1572;p72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2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2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2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7" name="Google Shape;1577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" dirty="0"/>
              <a:t>onclusion</a:t>
            </a:r>
            <a:endParaRPr dirty="0"/>
          </a:p>
        </p:txBody>
      </p:sp>
      <p:sp>
        <p:nvSpPr>
          <p:cNvPr id="1579" name="Google Shape;1579;p72"/>
          <p:cNvSpPr txBox="1">
            <a:spLocks noGrp="1"/>
          </p:cNvSpPr>
          <p:nvPr>
            <p:ph type="subTitle" idx="2"/>
          </p:nvPr>
        </p:nvSpPr>
        <p:spPr>
          <a:xfrm>
            <a:off x="713225" y="1511850"/>
            <a:ext cx="4171500" cy="26259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En conclusion, nous tenons à exprimer notre profonde gratitude envers notre encadrant et nos formateurs pour leur précieux soutien tout au long de notre stage et de notre parcours dans l'OFPPT. Grâce à eux, nous avons pu développer </a:t>
            </a:r>
            <a:r>
              <a:rPr lang="fr-FR" b="1" dirty="0"/>
              <a:t>School360</a:t>
            </a:r>
            <a:r>
              <a:rPr lang="fr-FR" dirty="0"/>
              <a:t>, un système de gestion scolaire simplifié. Les fonctionnalités que nous avons créées sont le fruit de leur encadrement et de leur expertise.</a:t>
            </a:r>
            <a:endParaRPr lang="en-US" dirty="0"/>
          </a:p>
        </p:txBody>
      </p:sp>
      <p:grpSp>
        <p:nvGrpSpPr>
          <p:cNvPr id="1584" name="Google Shape;1584;p72"/>
          <p:cNvGrpSpPr/>
          <p:nvPr/>
        </p:nvGrpSpPr>
        <p:grpSpPr>
          <a:xfrm flipH="1">
            <a:off x="4757842" y="1634332"/>
            <a:ext cx="2851676" cy="2769618"/>
            <a:chOff x="2412275" y="2277450"/>
            <a:chExt cx="2598575" cy="2523800"/>
          </a:xfrm>
        </p:grpSpPr>
        <p:sp>
          <p:nvSpPr>
            <p:cNvPr id="1585" name="Google Shape;1585;p72"/>
            <p:cNvSpPr/>
            <p:nvPr/>
          </p:nvSpPr>
          <p:spPr>
            <a:xfrm>
              <a:off x="2787475" y="4693525"/>
              <a:ext cx="4300" cy="4300"/>
            </a:xfrm>
            <a:custGeom>
              <a:avLst/>
              <a:gdLst/>
              <a:ahLst/>
              <a:cxnLst/>
              <a:rect l="l" t="t" r="r" b="b"/>
              <a:pathLst>
                <a:path w="172" h="172" extrusionOk="0">
                  <a:moveTo>
                    <a:pt x="0" y="0"/>
                  </a:moveTo>
                  <a:lnTo>
                    <a:pt x="0" y="171"/>
                  </a:lnTo>
                  <a:lnTo>
                    <a:pt x="171" y="171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2"/>
            <p:cNvSpPr/>
            <p:nvPr/>
          </p:nvSpPr>
          <p:spPr>
            <a:xfrm>
              <a:off x="2600575" y="4604350"/>
              <a:ext cx="1575000" cy="89200"/>
            </a:xfrm>
            <a:custGeom>
              <a:avLst/>
              <a:gdLst/>
              <a:ahLst/>
              <a:cxnLst/>
              <a:rect l="l" t="t" r="r" b="b"/>
              <a:pathLst>
                <a:path w="63000" h="3568" extrusionOk="0">
                  <a:moveTo>
                    <a:pt x="1" y="1"/>
                  </a:moveTo>
                  <a:lnTo>
                    <a:pt x="1" y="3567"/>
                  </a:lnTo>
                  <a:lnTo>
                    <a:pt x="63000" y="3567"/>
                  </a:lnTo>
                  <a:lnTo>
                    <a:pt x="630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2"/>
            <p:cNvSpPr/>
            <p:nvPr/>
          </p:nvSpPr>
          <p:spPr>
            <a:xfrm>
              <a:off x="4083550" y="4628600"/>
              <a:ext cx="40675" cy="41400"/>
            </a:xfrm>
            <a:custGeom>
              <a:avLst/>
              <a:gdLst/>
              <a:ahLst/>
              <a:cxnLst/>
              <a:rect l="l" t="t" r="r" b="b"/>
              <a:pathLst>
                <a:path w="1627" h="1656" extrusionOk="0">
                  <a:moveTo>
                    <a:pt x="799" y="1"/>
                  </a:moveTo>
                  <a:cubicBezTo>
                    <a:pt x="371" y="1"/>
                    <a:pt x="0" y="372"/>
                    <a:pt x="0" y="828"/>
                  </a:cubicBezTo>
                  <a:cubicBezTo>
                    <a:pt x="0" y="1285"/>
                    <a:pt x="371" y="1656"/>
                    <a:pt x="799" y="1656"/>
                  </a:cubicBezTo>
                  <a:cubicBezTo>
                    <a:pt x="1256" y="1656"/>
                    <a:pt x="1626" y="1285"/>
                    <a:pt x="1626" y="828"/>
                  </a:cubicBezTo>
                  <a:cubicBezTo>
                    <a:pt x="1626" y="372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2"/>
            <p:cNvSpPr/>
            <p:nvPr/>
          </p:nvSpPr>
          <p:spPr>
            <a:xfrm>
              <a:off x="2412275" y="4371100"/>
              <a:ext cx="1609225" cy="233275"/>
            </a:xfrm>
            <a:custGeom>
              <a:avLst/>
              <a:gdLst/>
              <a:ahLst/>
              <a:cxnLst/>
              <a:rect l="l" t="t" r="r" b="b"/>
              <a:pathLst>
                <a:path w="64369" h="9331" extrusionOk="0">
                  <a:moveTo>
                    <a:pt x="0" y="1"/>
                  </a:moveTo>
                  <a:lnTo>
                    <a:pt x="0" y="9331"/>
                  </a:lnTo>
                  <a:lnTo>
                    <a:pt x="64369" y="9331"/>
                  </a:lnTo>
                  <a:lnTo>
                    <a:pt x="643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2"/>
            <p:cNvSpPr/>
            <p:nvPr/>
          </p:nvSpPr>
          <p:spPr>
            <a:xfrm>
              <a:off x="2683325" y="3978075"/>
              <a:ext cx="1229050" cy="386625"/>
            </a:xfrm>
            <a:custGeom>
              <a:avLst/>
              <a:gdLst/>
              <a:ahLst/>
              <a:cxnLst/>
              <a:rect l="l" t="t" r="r" b="b"/>
              <a:pathLst>
                <a:path w="49162" h="15465" extrusionOk="0">
                  <a:moveTo>
                    <a:pt x="0" y="1"/>
                  </a:moveTo>
                  <a:lnTo>
                    <a:pt x="0" y="15465"/>
                  </a:lnTo>
                  <a:lnTo>
                    <a:pt x="49161" y="15465"/>
                  </a:lnTo>
                  <a:lnTo>
                    <a:pt x="4916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2"/>
            <p:cNvSpPr/>
            <p:nvPr/>
          </p:nvSpPr>
          <p:spPr>
            <a:xfrm>
              <a:off x="2649800" y="3976650"/>
              <a:ext cx="1262575" cy="49250"/>
            </a:xfrm>
            <a:custGeom>
              <a:avLst/>
              <a:gdLst/>
              <a:ahLst/>
              <a:cxnLst/>
              <a:rect l="l" t="t" r="r" b="b"/>
              <a:pathLst>
                <a:path w="50503" h="1970" extrusionOk="0">
                  <a:moveTo>
                    <a:pt x="0" y="0"/>
                  </a:moveTo>
                  <a:lnTo>
                    <a:pt x="0" y="1969"/>
                  </a:lnTo>
                  <a:lnTo>
                    <a:pt x="50502" y="1969"/>
                  </a:lnTo>
                  <a:lnTo>
                    <a:pt x="5050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2"/>
            <p:cNvSpPr/>
            <p:nvPr/>
          </p:nvSpPr>
          <p:spPr>
            <a:xfrm>
              <a:off x="2649800" y="4309050"/>
              <a:ext cx="1262575" cy="61375"/>
            </a:xfrm>
            <a:custGeom>
              <a:avLst/>
              <a:gdLst/>
              <a:ahLst/>
              <a:cxnLst/>
              <a:rect l="l" t="t" r="r" b="b"/>
              <a:pathLst>
                <a:path w="50503" h="2455" extrusionOk="0">
                  <a:moveTo>
                    <a:pt x="0" y="0"/>
                  </a:moveTo>
                  <a:lnTo>
                    <a:pt x="0" y="2454"/>
                  </a:lnTo>
                  <a:lnTo>
                    <a:pt x="50502" y="2454"/>
                  </a:lnTo>
                  <a:lnTo>
                    <a:pt x="5050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2"/>
            <p:cNvSpPr/>
            <p:nvPr/>
          </p:nvSpPr>
          <p:spPr>
            <a:xfrm>
              <a:off x="2682600" y="4247000"/>
              <a:ext cx="1229775" cy="25"/>
            </a:xfrm>
            <a:custGeom>
              <a:avLst/>
              <a:gdLst/>
              <a:ahLst/>
              <a:cxnLst/>
              <a:rect l="l" t="t" r="r" b="b"/>
              <a:pathLst>
                <a:path w="49191" h="1" fill="none" extrusionOk="0">
                  <a:moveTo>
                    <a:pt x="1" y="0"/>
                  </a:moveTo>
                  <a:lnTo>
                    <a:pt x="49190" y="0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2"/>
            <p:cNvSpPr/>
            <p:nvPr/>
          </p:nvSpPr>
          <p:spPr>
            <a:xfrm>
              <a:off x="2682600" y="4171375"/>
              <a:ext cx="1229775" cy="25"/>
            </a:xfrm>
            <a:custGeom>
              <a:avLst/>
              <a:gdLst/>
              <a:ahLst/>
              <a:cxnLst/>
              <a:rect l="l" t="t" r="r" b="b"/>
              <a:pathLst>
                <a:path w="49191" h="1" fill="none" extrusionOk="0">
                  <a:moveTo>
                    <a:pt x="1" y="1"/>
                  </a:moveTo>
                  <a:lnTo>
                    <a:pt x="49190" y="1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2"/>
            <p:cNvSpPr/>
            <p:nvPr/>
          </p:nvSpPr>
          <p:spPr>
            <a:xfrm>
              <a:off x="2682600" y="4095775"/>
              <a:ext cx="1229775" cy="25"/>
            </a:xfrm>
            <a:custGeom>
              <a:avLst/>
              <a:gdLst/>
              <a:ahLst/>
              <a:cxnLst/>
              <a:rect l="l" t="t" r="r" b="b"/>
              <a:pathLst>
                <a:path w="49191" h="1" fill="none" extrusionOk="0">
                  <a:moveTo>
                    <a:pt x="1" y="0"/>
                  </a:moveTo>
                  <a:lnTo>
                    <a:pt x="49190" y="0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2"/>
            <p:cNvSpPr/>
            <p:nvPr/>
          </p:nvSpPr>
          <p:spPr>
            <a:xfrm>
              <a:off x="3824600" y="3976650"/>
              <a:ext cx="91350" cy="395200"/>
            </a:xfrm>
            <a:custGeom>
              <a:avLst/>
              <a:gdLst/>
              <a:ahLst/>
              <a:cxnLst/>
              <a:rect l="l" t="t" r="r" b="b"/>
              <a:pathLst>
                <a:path w="3654" h="15808" extrusionOk="0">
                  <a:moveTo>
                    <a:pt x="1" y="0"/>
                  </a:moveTo>
                  <a:lnTo>
                    <a:pt x="1" y="15807"/>
                  </a:lnTo>
                  <a:lnTo>
                    <a:pt x="3653" y="15807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2"/>
            <p:cNvSpPr/>
            <p:nvPr/>
          </p:nvSpPr>
          <p:spPr>
            <a:xfrm>
              <a:off x="2960075" y="4095775"/>
              <a:ext cx="189775" cy="358100"/>
            </a:xfrm>
            <a:custGeom>
              <a:avLst/>
              <a:gdLst/>
              <a:ahLst/>
              <a:cxnLst/>
              <a:rect l="l" t="t" r="r" b="b"/>
              <a:pathLst>
                <a:path w="7591" h="14324" extrusionOk="0">
                  <a:moveTo>
                    <a:pt x="1" y="0"/>
                  </a:moveTo>
                  <a:lnTo>
                    <a:pt x="1" y="14124"/>
                  </a:lnTo>
                  <a:lnTo>
                    <a:pt x="3682" y="10443"/>
                  </a:lnTo>
                  <a:lnTo>
                    <a:pt x="7590" y="1432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2"/>
            <p:cNvSpPr/>
            <p:nvPr/>
          </p:nvSpPr>
          <p:spPr>
            <a:xfrm>
              <a:off x="3315300" y="2471400"/>
              <a:ext cx="163375" cy="158100"/>
            </a:xfrm>
            <a:custGeom>
              <a:avLst/>
              <a:gdLst/>
              <a:ahLst/>
              <a:cxnLst/>
              <a:rect l="l" t="t" r="r" b="b"/>
              <a:pathLst>
                <a:path w="6535" h="6324" extrusionOk="0">
                  <a:moveTo>
                    <a:pt x="3271" y="1"/>
                  </a:moveTo>
                  <a:cubicBezTo>
                    <a:pt x="1621" y="1"/>
                    <a:pt x="225" y="1277"/>
                    <a:pt x="115" y="2946"/>
                  </a:cubicBezTo>
                  <a:cubicBezTo>
                    <a:pt x="1" y="4687"/>
                    <a:pt x="1313" y="6199"/>
                    <a:pt x="3054" y="6313"/>
                  </a:cubicBezTo>
                  <a:cubicBezTo>
                    <a:pt x="3139" y="6320"/>
                    <a:pt x="3224" y="6324"/>
                    <a:pt x="3308" y="6324"/>
                  </a:cubicBezTo>
                  <a:cubicBezTo>
                    <a:pt x="4939" y="6324"/>
                    <a:pt x="6312" y="5030"/>
                    <a:pt x="6421" y="3374"/>
                  </a:cubicBezTo>
                  <a:cubicBezTo>
                    <a:pt x="6535" y="1634"/>
                    <a:pt x="5222" y="122"/>
                    <a:pt x="3482" y="8"/>
                  </a:cubicBezTo>
                  <a:cubicBezTo>
                    <a:pt x="3411" y="3"/>
                    <a:pt x="3341" y="1"/>
                    <a:pt x="327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2"/>
            <p:cNvSpPr/>
            <p:nvPr/>
          </p:nvSpPr>
          <p:spPr>
            <a:xfrm>
              <a:off x="3322450" y="2354600"/>
              <a:ext cx="209725" cy="382350"/>
            </a:xfrm>
            <a:custGeom>
              <a:avLst/>
              <a:gdLst/>
              <a:ahLst/>
              <a:cxnLst/>
              <a:rect l="l" t="t" r="r" b="b"/>
              <a:pathLst>
                <a:path w="8389" h="15294" extrusionOk="0">
                  <a:moveTo>
                    <a:pt x="1940" y="0"/>
                  </a:moveTo>
                  <a:lnTo>
                    <a:pt x="0" y="15094"/>
                  </a:lnTo>
                  <a:cubicBezTo>
                    <a:pt x="2768" y="15151"/>
                    <a:pt x="5507" y="15208"/>
                    <a:pt x="8246" y="15294"/>
                  </a:cubicBezTo>
                  <a:cubicBezTo>
                    <a:pt x="8389" y="14095"/>
                    <a:pt x="7561" y="12840"/>
                    <a:pt x="6391" y="12497"/>
                  </a:cubicBezTo>
                  <a:cubicBezTo>
                    <a:pt x="6705" y="11898"/>
                    <a:pt x="6391" y="11156"/>
                    <a:pt x="5992" y="10614"/>
                  </a:cubicBezTo>
                  <a:cubicBezTo>
                    <a:pt x="5564" y="10101"/>
                    <a:pt x="4993" y="9644"/>
                    <a:pt x="4680" y="9074"/>
                  </a:cubicBezTo>
                  <a:cubicBezTo>
                    <a:pt x="4394" y="8531"/>
                    <a:pt x="4337" y="7904"/>
                    <a:pt x="4309" y="7305"/>
                  </a:cubicBezTo>
                  <a:cubicBezTo>
                    <a:pt x="4252" y="5935"/>
                    <a:pt x="4366" y="4565"/>
                    <a:pt x="4137" y="3253"/>
                  </a:cubicBezTo>
                  <a:cubicBezTo>
                    <a:pt x="3881" y="1912"/>
                    <a:pt x="3196" y="571"/>
                    <a:pt x="19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2"/>
            <p:cNvSpPr/>
            <p:nvPr/>
          </p:nvSpPr>
          <p:spPr>
            <a:xfrm>
              <a:off x="3144125" y="2625650"/>
              <a:ext cx="189050" cy="257525"/>
            </a:xfrm>
            <a:custGeom>
              <a:avLst/>
              <a:gdLst/>
              <a:ahLst/>
              <a:cxnLst/>
              <a:rect l="l" t="t" r="r" b="b"/>
              <a:pathLst>
                <a:path w="7562" h="10301" extrusionOk="0">
                  <a:moveTo>
                    <a:pt x="0" y="1"/>
                  </a:moveTo>
                  <a:lnTo>
                    <a:pt x="485" y="10301"/>
                  </a:lnTo>
                  <a:lnTo>
                    <a:pt x="7561" y="10129"/>
                  </a:lnTo>
                  <a:lnTo>
                    <a:pt x="7419" y="39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2"/>
            <p:cNvSpPr/>
            <p:nvPr/>
          </p:nvSpPr>
          <p:spPr>
            <a:xfrm>
              <a:off x="3134125" y="2311775"/>
              <a:ext cx="297475" cy="414200"/>
            </a:xfrm>
            <a:custGeom>
              <a:avLst/>
              <a:gdLst/>
              <a:ahLst/>
              <a:cxnLst/>
              <a:rect l="l" t="t" r="r" b="b"/>
              <a:pathLst>
                <a:path w="11899" h="16568" extrusionOk="0">
                  <a:moveTo>
                    <a:pt x="5776" y="1"/>
                  </a:moveTo>
                  <a:cubicBezTo>
                    <a:pt x="5753" y="1"/>
                    <a:pt x="5730" y="1"/>
                    <a:pt x="5707" y="1"/>
                  </a:cubicBezTo>
                  <a:cubicBezTo>
                    <a:pt x="1713" y="58"/>
                    <a:pt x="1" y="3482"/>
                    <a:pt x="1" y="3482"/>
                  </a:cubicBezTo>
                  <a:lnTo>
                    <a:pt x="200" y="12812"/>
                  </a:lnTo>
                  <a:cubicBezTo>
                    <a:pt x="200" y="12812"/>
                    <a:pt x="4035" y="16567"/>
                    <a:pt x="7299" y="16567"/>
                  </a:cubicBezTo>
                  <a:cubicBezTo>
                    <a:pt x="7426" y="16567"/>
                    <a:pt x="7551" y="16562"/>
                    <a:pt x="7676" y="16550"/>
                  </a:cubicBezTo>
                  <a:cubicBezTo>
                    <a:pt x="10444" y="16293"/>
                    <a:pt x="11613" y="13840"/>
                    <a:pt x="11756" y="12413"/>
                  </a:cubicBezTo>
                  <a:cubicBezTo>
                    <a:pt x="11899" y="10986"/>
                    <a:pt x="11385" y="5023"/>
                    <a:pt x="11357" y="4880"/>
                  </a:cubicBezTo>
                  <a:cubicBezTo>
                    <a:pt x="11357" y="4880"/>
                    <a:pt x="9721" y="1"/>
                    <a:pt x="57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2"/>
            <p:cNvSpPr/>
            <p:nvPr/>
          </p:nvSpPr>
          <p:spPr>
            <a:xfrm>
              <a:off x="3425875" y="2537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2"/>
            <p:cNvSpPr/>
            <p:nvPr/>
          </p:nvSpPr>
          <p:spPr>
            <a:xfrm>
              <a:off x="3058525" y="2518625"/>
              <a:ext cx="111300" cy="118900"/>
            </a:xfrm>
            <a:custGeom>
              <a:avLst/>
              <a:gdLst/>
              <a:ahLst/>
              <a:cxnLst/>
              <a:rect l="l" t="t" r="r" b="b"/>
              <a:pathLst>
                <a:path w="4452" h="4756" extrusionOk="0">
                  <a:moveTo>
                    <a:pt x="1964" y="1"/>
                  </a:moveTo>
                  <a:cubicBezTo>
                    <a:pt x="1245" y="1"/>
                    <a:pt x="563" y="477"/>
                    <a:pt x="286" y="1143"/>
                  </a:cubicBezTo>
                  <a:cubicBezTo>
                    <a:pt x="0" y="1828"/>
                    <a:pt x="86" y="2655"/>
                    <a:pt x="485" y="3283"/>
                  </a:cubicBezTo>
                  <a:cubicBezTo>
                    <a:pt x="885" y="3911"/>
                    <a:pt x="1541" y="4367"/>
                    <a:pt x="2226" y="4567"/>
                  </a:cubicBezTo>
                  <a:cubicBezTo>
                    <a:pt x="2644" y="4701"/>
                    <a:pt x="3081" y="4756"/>
                    <a:pt x="3521" y="4756"/>
                  </a:cubicBezTo>
                  <a:cubicBezTo>
                    <a:pt x="3832" y="4756"/>
                    <a:pt x="4144" y="4728"/>
                    <a:pt x="4451" y="4681"/>
                  </a:cubicBezTo>
                  <a:lnTo>
                    <a:pt x="3995" y="1229"/>
                  </a:lnTo>
                  <a:cubicBezTo>
                    <a:pt x="3938" y="487"/>
                    <a:pt x="2768" y="30"/>
                    <a:pt x="2026" y="2"/>
                  </a:cubicBezTo>
                  <a:cubicBezTo>
                    <a:pt x="2005" y="1"/>
                    <a:pt x="1985" y="1"/>
                    <a:pt x="19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2"/>
            <p:cNvSpPr/>
            <p:nvPr/>
          </p:nvSpPr>
          <p:spPr>
            <a:xfrm>
              <a:off x="2877350" y="2277450"/>
              <a:ext cx="441550" cy="460225"/>
            </a:xfrm>
            <a:custGeom>
              <a:avLst/>
              <a:gdLst/>
              <a:ahLst/>
              <a:cxnLst/>
              <a:rect l="l" t="t" r="r" b="b"/>
              <a:pathLst>
                <a:path w="17662" h="18409" extrusionOk="0">
                  <a:moveTo>
                    <a:pt x="13899" y="1"/>
                  </a:moveTo>
                  <a:cubicBezTo>
                    <a:pt x="12456" y="1"/>
                    <a:pt x="11019" y="443"/>
                    <a:pt x="10043" y="1346"/>
                  </a:cubicBezTo>
                  <a:cubicBezTo>
                    <a:pt x="9359" y="1974"/>
                    <a:pt x="8531" y="2516"/>
                    <a:pt x="8132" y="3657"/>
                  </a:cubicBezTo>
                  <a:cubicBezTo>
                    <a:pt x="8132" y="3657"/>
                    <a:pt x="8115" y="3649"/>
                    <a:pt x="8076" y="3649"/>
                  </a:cubicBezTo>
                  <a:cubicBezTo>
                    <a:pt x="7923" y="3649"/>
                    <a:pt x="7420" y="3776"/>
                    <a:pt x="6192" y="5027"/>
                  </a:cubicBezTo>
                  <a:cubicBezTo>
                    <a:pt x="4936" y="6282"/>
                    <a:pt x="5250" y="8165"/>
                    <a:pt x="5250" y="8165"/>
                  </a:cubicBezTo>
                  <a:cubicBezTo>
                    <a:pt x="5250" y="8165"/>
                    <a:pt x="3766" y="8479"/>
                    <a:pt x="2853" y="9848"/>
                  </a:cubicBezTo>
                  <a:cubicBezTo>
                    <a:pt x="2197" y="10790"/>
                    <a:pt x="2112" y="12816"/>
                    <a:pt x="2425" y="13929"/>
                  </a:cubicBezTo>
                  <a:cubicBezTo>
                    <a:pt x="885" y="14442"/>
                    <a:pt x="0" y="16297"/>
                    <a:pt x="542" y="17809"/>
                  </a:cubicBezTo>
                  <a:lnTo>
                    <a:pt x="11413" y="18408"/>
                  </a:lnTo>
                  <a:cubicBezTo>
                    <a:pt x="10985" y="14699"/>
                    <a:pt x="11442" y="11589"/>
                    <a:pt x="10871" y="8079"/>
                  </a:cubicBezTo>
                  <a:cubicBezTo>
                    <a:pt x="13125" y="5997"/>
                    <a:pt x="16292" y="5112"/>
                    <a:pt x="17662" y="1203"/>
                  </a:cubicBezTo>
                  <a:cubicBezTo>
                    <a:pt x="16670" y="407"/>
                    <a:pt x="15282" y="1"/>
                    <a:pt x="138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2"/>
            <p:cNvSpPr/>
            <p:nvPr/>
          </p:nvSpPr>
          <p:spPr>
            <a:xfrm>
              <a:off x="3020000" y="2488425"/>
              <a:ext cx="163375" cy="158100"/>
            </a:xfrm>
            <a:custGeom>
              <a:avLst/>
              <a:gdLst/>
              <a:ahLst/>
              <a:cxnLst/>
              <a:rect l="l" t="t" r="r" b="b"/>
              <a:pathLst>
                <a:path w="6535" h="6324" extrusionOk="0">
                  <a:moveTo>
                    <a:pt x="3223" y="1"/>
                  </a:moveTo>
                  <a:cubicBezTo>
                    <a:pt x="1594" y="1"/>
                    <a:pt x="223" y="1269"/>
                    <a:pt x="115" y="2950"/>
                  </a:cubicBezTo>
                  <a:cubicBezTo>
                    <a:pt x="1" y="4691"/>
                    <a:pt x="1313" y="6203"/>
                    <a:pt x="3054" y="6317"/>
                  </a:cubicBezTo>
                  <a:cubicBezTo>
                    <a:pt x="3124" y="6322"/>
                    <a:pt x="3194" y="6324"/>
                    <a:pt x="3264" y="6324"/>
                  </a:cubicBezTo>
                  <a:cubicBezTo>
                    <a:pt x="4914" y="6324"/>
                    <a:pt x="6311" y="5048"/>
                    <a:pt x="6420" y="3378"/>
                  </a:cubicBezTo>
                  <a:cubicBezTo>
                    <a:pt x="6534" y="1638"/>
                    <a:pt x="5222" y="126"/>
                    <a:pt x="3482" y="11"/>
                  </a:cubicBezTo>
                  <a:cubicBezTo>
                    <a:pt x="3395" y="4"/>
                    <a:pt x="3308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2"/>
            <p:cNvSpPr/>
            <p:nvPr/>
          </p:nvSpPr>
          <p:spPr>
            <a:xfrm>
              <a:off x="2983625" y="2311075"/>
              <a:ext cx="144825" cy="224000"/>
            </a:xfrm>
            <a:custGeom>
              <a:avLst/>
              <a:gdLst/>
              <a:ahLst/>
              <a:cxnLst/>
              <a:rect l="l" t="t" r="r" b="b"/>
              <a:pathLst>
                <a:path w="5793" h="8960" extrusionOk="0">
                  <a:moveTo>
                    <a:pt x="5792" y="1"/>
                  </a:moveTo>
                  <a:cubicBezTo>
                    <a:pt x="0" y="1941"/>
                    <a:pt x="3596" y="8960"/>
                    <a:pt x="3596" y="8960"/>
                  </a:cubicBezTo>
                  <a:lnTo>
                    <a:pt x="5336" y="8846"/>
                  </a:lnTo>
                  <a:cubicBezTo>
                    <a:pt x="5336" y="8846"/>
                    <a:pt x="4309" y="6050"/>
                    <a:pt x="4109" y="3567"/>
                  </a:cubicBezTo>
                  <a:cubicBezTo>
                    <a:pt x="3909" y="1085"/>
                    <a:pt x="5792" y="1"/>
                    <a:pt x="57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2"/>
            <p:cNvSpPr/>
            <p:nvPr/>
          </p:nvSpPr>
          <p:spPr>
            <a:xfrm>
              <a:off x="3281775" y="2290300"/>
              <a:ext cx="151250" cy="154900"/>
            </a:xfrm>
            <a:custGeom>
              <a:avLst/>
              <a:gdLst/>
              <a:ahLst/>
              <a:cxnLst/>
              <a:rect l="l" t="t" r="r" b="b"/>
              <a:pathLst>
                <a:path w="6050" h="6196" extrusionOk="0">
                  <a:moveTo>
                    <a:pt x="1376" y="1"/>
                  </a:moveTo>
                  <a:cubicBezTo>
                    <a:pt x="560" y="1"/>
                    <a:pt x="29" y="290"/>
                    <a:pt x="29" y="290"/>
                  </a:cubicBezTo>
                  <a:cubicBezTo>
                    <a:pt x="1" y="375"/>
                    <a:pt x="4195" y="4484"/>
                    <a:pt x="5821" y="6196"/>
                  </a:cubicBezTo>
                  <a:cubicBezTo>
                    <a:pt x="5821" y="6196"/>
                    <a:pt x="6050" y="3143"/>
                    <a:pt x="4566" y="1574"/>
                  </a:cubicBezTo>
                  <a:cubicBezTo>
                    <a:pt x="3376" y="311"/>
                    <a:pt x="222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2"/>
            <p:cNvSpPr/>
            <p:nvPr/>
          </p:nvSpPr>
          <p:spPr>
            <a:xfrm>
              <a:off x="3052100" y="2484425"/>
              <a:ext cx="67075" cy="20000"/>
            </a:xfrm>
            <a:custGeom>
              <a:avLst/>
              <a:gdLst/>
              <a:ahLst/>
              <a:cxnLst/>
              <a:rect l="l" t="t" r="r" b="b"/>
              <a:pathLst>
                <a:path w="2683" h="800" fill="none" extrusionOk="0">
                  <a:moveTo>
                    <a:pt x="1" y="799"/>
                  </a:moveTo>
                  <a:cubicBezTo>
                    <a:pt x="771" y="228"/>
                    <a:pt x="1770" y="0"/>
                    <a:pt x="2683" y="200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2"/>
            <p:cNvSpPr/>
            <p:nvPr/>
          </p:nvSpPr>
          <p:spPr>
            <a:xfrm>
              <a:off x="3485800" y="3022950"/>
              <a:ext cx="318875" cy="305325"/>
            </a:xfrm>
            <a:custGeom>
              <a:avLst/>
              <a:gdLst/>
              <a:ahLst/>
              <a:cxnLst/>
              <a:rect l="l" t="t" r="r" b="b"/>
              <a:pathLst>
                <a:path w="12755" h="12213" extrusionOk="0">
                  <a:moveTo>
                    <a:pt x="4394" y="1"/>
                  </a:moveTo>
                  <a:lnTo>
                    <a:pt x="0" y="4623"/>
                  </a:lnTo>
                  <a:lnTo>
                    <a:pt x="6791" y="12213"/>
                  </a:lnTo>
                  <a:lnTo>
                    <a:pt x="12754" y="8932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2"/>
            <p:cNvSpPr/>
            <p:nvPr/>
          </p:nvSpPr>
          <p:spPr>
            <a:xfrm>
              <a:off x="2813850" y="2824675"/>
              <a:ext cx="805350" cy="609175"/>
            </a:xfrm>
            <a:custGeom>
              <a:avLst/>
              <a:gdLst/>
              <a:ahLst/>
              <a:cxnLst/>
              <a:rect l="l" t="t" r="r" b="b"/>
              <a:pathLst>
                <a:path w="32214" h="24367" extrusionOk="0">
                  <a:moveTo>
                    <a:pt x="13668" y="0"/>
                  </a:moveTo>
                  <a:cubicBezTo>
                    <a:pt x="13668" y="0"/>
                    <a:pt x="7419" y="86"/>
                    <a:pt x="5336" y="1855"/>
                  </a:cubicBezTo>
                  <a:cubicBezTo>
                    <a:pt x="4109" y="2910"/>
                    <a:pt x="1656" y="7533"/>
                    <a:pt x="1" y="11898"/>
                  </a:cubicBezTo>
                  <a:lnTo>
                    <a:pt x="8132" y="13439"/>
                  </a:lnTo>
                  <a:cubicBezTo>
                    <a:pt x="8104" y="18089"/>
                    <a:pt x="8132" y="22170"/>
                    <a:pt x="8132" y="22170"/>
                  </a:cubicBezTo>
                  <a:lnTo>
                    <a:pt x="8218" y="23939"/>
                  </a:lnTo>
                  <a:lnTo>
                    <a:pt x="23140" y="24366"/>
                  </a:lnTo>
                  <a:lnTo>
                    <a:pt x="25223" y="11042"/>
                  </a:lnTo>
                  <a:lnTo>
                    <a:pt x="27192" y="13524"/>
                  </a:lnTo>
                  <a:lnTo>
                    <a:pt x="32214" y="7304"/>
                  </a:lnTo>
                  <a:lnTo>
                    <a:pt x="27392" y="2368"/>
                  </a:lnTo>
                  <a:cubicBezTo>
                    <a:pt x="26193" y="1056"/>
                    <a:pt x="22741" y="428"/>
                    <a:pt x="20972" y="371"/>
                  </a:cubicBezTo>
                  <a:lnTo>
                    <a:pt x="1366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2"/>
            <p:cNvSpPr/>
            <p:nvPr/>
          </p:nvSpPr>
          <p:spPr>
            <a:xfrm>
              <a:off x="3248975" y="3038625"/>
              <a:ext cx="723900" cy="492550"/>
            </a:xfrm>
            <a:custGeom>
              <a:avLst/>
              <a:gdLst/>
              <a:ahLst/>
              <a:cxnLst/>
              <a:rect l="l" t="t" r="r" b="b"/>
              <a:pathLst>
                <a:path w="28956" h="19702" extrusionOk="0">
                  <a:moveTo>
                    <a:pt x="28233" y="0"/>
                  </a:moveTo>
                  <a:cubicBezTo>
                    <a:pt x="28219" y="0"/>
                    <a:pt x="28205" y="1"/>
                    <a:pt x="28190" y="2"/>
                  </a:cubicBezTo>
                  <a:lnTo>
                    <a:pt x="12012" y="1171"/>
                  </a:lnTo>
                  <a:cubicBezTo>
                    <a:pt x="11328" y="1200"/>
                    <a:pt x="10786" y="1685"/>
                    <a:pt x="10643" y="2341"/>
                  </a:cubicBezTo>
                  <a:lnTo>
                    <a:pt x="8075" y="15181"/>
                  </a:lnTo>
                  <a:lnTo>
                    <a:pt x="457" y="18433"/>
                  </a:lnTo>
                  <a:cubicBezTo>
                    <a:pt x="143" y="18605"/>
                    <a:pt x="0" y="19004"/>
                    <a:pt x="172" y="19318"/>
                  </a:cubicBezTo>
                  <a:cubicBezTo>
                    <a:pt x="293" y="19562"/>
                    <a:pt x="519" y="19701"/>
                    <a:pt x="778" y="19701"/>
                  </a:cubicBezTo>
                  <a:cubicBezTo>
                    <a:pt x="822" y="19701"/>
                    <a:pt x="868" y="19697"/>
                    <a:pt x="913" y="19689"/>
                  </a:cubicBezTo>
                  <a:lnTo>
                    <a:pt x="24110" y="14610"/>
                  </a:lnTo>
                  <a:cubicBezTo>
                    <a:pt x="24681" y="14467"/>
                    <a:pt x="25109" y="14068"/>
                    <a:pt x="25251" y="13526"/>
                  </a:cubicBezTo>
                  <a:lnTo>
                    <a:pt x="28818" y="801"/>
                  </a:lnTo>
                  <a:cubicBezTo>
                    <a:pt x="28956" y="387"/>
                    <a:pt x="28641" y="0"/>
                    <a:pt x="2823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2"/>
            <p:cNvSpPr/>
            <p:nvPr/>
          </p:nvSpPr>
          <p:spPr>
            <a:xfrm>
              <a:off x="4027900" y="4274800"/>
              <a:ext cx="313875" cy="413050"/>
            </a:xfrm>
            <a:custGeom>
              <a:avLst/>
              <a:gdLst/>
              <a:ahLst/>
              <a:cxnLst/>
              <a:rect l="l" t="t" r="r" b="b"/>
              <a:pathLst>
                <a:path w="12555" h="16522" extrusionOk="0">
                  <a:moveTo>
                    <a:pt x="8674" y="1"/>
                  </a:moveTo>
                  <a:lnTo>
                    <a:pt x="1" y="686"/>
                  </a:lnTo>
                  <a:lnTo>
                    <a:pt x="3910" y="16321"/>
                  </a:lnTo>
                  <a:lnTo>
                    <a:pt x="12555" y="16521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2"/>
            <p:cNvSpPr/>
            <p:nvPr/>
          </p:nvSpPr>
          <p:spPr>
            <a:xfrm>
              <a:off x="4085675" y="4600050"/>
              <a:ext cx="555700" cy="201200"/>
            </a:xfrm>
            <a:custGeom>
              <a:avLst/>
              <a:gdLst/>
              <a:ahLst/>
              <a:cxnLst/>
              <a:rect l="l" t="t" r="r" b="b"/>
              <a:pathLst>
                <a:path w="22228" h="8048" extrusionOk="0">
                  <a:moveTo>
                    <a:pt x="9748" y="1"/>
                  </a:moveTo>
                  <a:cubicBezTo>
                    <a:pt x="9741" y="1"/>
                    <a:pt x="9736" y="1"/>
                    <a:pt x="9730" y="2"/>
                  </a:cubicBezTo>
                  <a:cubicBezTo>
                    <a:pt x="9045" y="59"/>
                    <a:pt x="8646" y="629"/>
                    <a:pt x="8018" y="1171"/>
                  </a:cubicBezTo>
                  <a:cubicBezTo>
                    <a:pt x="7819" y="1343"/>
                    <a:pt x="7333" y="1799"/>
                    <a:pt x="6963" y="2027"/>
                  </a:cubicBezTo>
                  <a:cubicBezTo>
                    <a:pt x="6579" y="2283"/>
                    <a:pt x="6147" y="2406"/>
                    <a:pt x="5719" y="2406"/>
                  </a:cubicBezTo>
                  <a:cubicBezTo>
                    <a:pt x="5096" y="2406"/>
                    <a:pt x="4480" y="2147"/>
                    <a:pt x="4024" y="1656"/>
                  </a:cubicBezTo>
                  <a:cubicBezTo>
                    <a:pt x="3540" y="1126"/>
                    <a:pt x="2683" y="410"/>
                    <a:pt x="1500" y="410"/>
                  </a:cubicBezTo>
                  <a:cubicBezTo>
                    <a:pt x="1218" y="410"/>
                    <a:pt x="918" y="450"/>
                    <a:pt x="600" y="544"/>
                  </a:cubicBezTo>
                  <a:lnTo>
                    <a:pt x="1" y="8048"/>
                  </a:lnTo>
                  <a:lnTo>
                    <a:pt x="22085" y="7876"/>
                  </a:lnTo>
                  <a:cubicBezTo>
                    <a:pt x="22085" y="7876"/>
                    <a:pt x="22227" y="5908"/>
                    <a:pt x="19060" y="4624"/>
                  </a:cubicBezTo>
                  <a:cubicBezTo>
                    <a:pt x="15919" y="3351"/>
                    <a:pt x="10478" y="1"/>
                    <a:pt x="97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2"/>
            <p:cNvSpPr/>
            <p:nvPr/>
          </p:nvSpPr>
          <p:spPr>
            <a:xfrm>
              <a:off x="2982900" y="3429550"/>
              <a:ext cx="438000" cy="246100"/>
            </a:xfrm>
            <a:custGeom>
              <a:avLst/>
              <a:gdLst/>
              <a:ahLst/>
              <a:cxnLst/>
              <a:rect l="l" t="t" r="r" b="b"/>
              <a:pathLst>
                <a:path w="17520" h="9844" extrusionOk="0">
                  <a:moveTo>
                    <a:pt x="3054" y="0"/>
                  </a:moveTo>
                  <a:lnTo>
                    <a:pt x="1" y="9844"/>
                  </a:lnTo>
                  <a:lnTo>
                    <a:pt x="17520" y="6049"/>
                  </a:lnTo>
                  <a:lnTo>
                    <a:pt x="16407" y="171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2"/>
            <p:cNvSpPr/>
            <p:nvPr/>
          </p:nvSpPr>
          <p:spPr>
            <a:xfrm>
              <a:off x="4239750" y="3791900"/>
              <a:ext cx="457250" cy="418725"/>
            </a:xfrm>
            <a:custGeom>
              <a:avLst/>
              <a:gdLst/>
              <a:ahLst/>
              <a:cxnLst/>
              <a:rect l="l" t="t" r="r" b="b"/>
              <a:pathLst>
                <a:path w="18290" h="16749" extrusionOk="0">
                  <a:moveTo>
                    <a:pt x="7476" y="1"/>
                  </a:moveTo>
                  <a:lnTo>
                    <a:pt x="1" y="4509"/>
                  </a:lnTo>
                  <a:lnTo>
                    <a:pt x="10472" y="16749"/>
                  </a:lnTo>
                  <a:lnTo>
                    <a:pt x="18290" y="13068"/>
                  </a:lnTo>
                  <a:lnTo>
                    <a:pt x="747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2"/>
            <p:cNvSpPr/>
            <p:nvPr/>
          </p:nvSpPr>
          <p:spPr>
            <a:xfrm>
              <a:off x="4448050" y="4043100"/>
              <a:ext cx="562800" cy="291650"/>
            </a:xfrm>
            <a:custGeom>
              <a:avLst/>
              <a:gdLst/>
              <a:ahLst/>
              <a:cxnLst/>
              <a:rect l="l" t="t" r="r" b="b"/>
              <a:pathLst>
                <a:path w="22512" h="11666" extrusionOk="0">
                  <a:moveTo>
                    <a:pt x="9198" y="1"/>
                  </a:moveTo>
                  <a:cubicBezTo>
                    <a:pt x="8527" y="1"/>
                    <a:pt x="8067" y="29"/>
                    <a:pt x="7932" y="110"/>
                  </a:cubicBezTo>
                  <a:cubicBezTo>
                    <a:pt x="7361" y="452"/>
                    <a:pt x="7247" y="1166"/>
                    <a:pt x="6933" y="1908"/>
                  </a:cubicBezTo>
                  <a:cubicBezTo>
                    <a:pt x="6819" y="2164"/>
                    <a:pt x="6591" y="2792"/>
                    <a:pt x="6363" y="3163"/>
                  </a:cubicBezTo>
                  <a:cubicBezTo>
                    <a:pt x="5961" y="3881"/>
                    <a:pt x="5200" y="4287"/>
                    <a:pt x="4415" y="4287"/>
                  </a:cubicBezTo>
                  <a:cubicBezTo>
                    <a:pt x="4140" y="4287"/>
                    <a:pt x="3862" y="4237"/>
                    <a:pt x="3595" y="4133"/>
                  </a:cubicBezTo>
                  <a:cubicBezTo>
                    <a:pt x="3193" y="3986"/>
                    <a:pt x="2658" y="3832"/>
                    <a:pt x="2070" y="3832"/>
                  </a:cubicBezTo>
                  <a:cubicBezTo>
                    <a:pt x="1408" y="3832"/>
                    <a:pt x="680" y="4027"/>
                    <a:pt x="0" y="4647"/>
                  </a:cubicBezTo>
                  <a:lnTo>
                    <a:pt x="2796" y="11666"/>
                  </a:lnTo>
                  <a:lnTo>
                    <a:pt x="22512" y="1651"/>
                  </a:lnTo>
                  <a:cubicBezTo>
                    <a:pt x="22512" y="1651"/>
                    <a:pt x="21839" y="57"/>
                    <a:pt x="19005" y="57"/>
                  </a:cubicBezTo>
                  <a:cubicBezTo>
                    <a:pt x="18806" y="57"/>
                    <a:pt x="18596" y="65"/>
                    <a:pt x="18375" y="82"/>
                  </a:cubicBezTo>
                  <a:cubicBezTo>
                    <a:pt x="17675" y="140"/>
                    <a:pt x="16849" y="161"/>
                    <a:pt x="15972" y="161"/>
                  </a:cubicBezTo>
                  <a:cubicBezTo>
                    <a:pt x="13571" y="161"/>
                    <a:pt x="10792" y="1"/>
                    <a:pt x="91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2"/>
            <p:cNvSpPr/>
            <p:nvPr/>
          </p:nvSpPr>
          <p:spPr>
            <a:xfrm>
              <a:off x="2910950" y="3281025"/>
              <a:ext cx="1657650" cy="836175"/>
            </a:xfrm>
            <a:custGeom>
              <a:avLst/>
              <a:gdLst/>
              <a:ahLst/>
              <a:cxnLst/>
              <a:rect l="l" t="t" r="r" b="b"/>
              <a:pathLst>
                <a:path w="66306" h="33447" extrusionOk="0">
                  <a:moveTo>
                    <a:pt x="41834" y="0"/>
                  </a:moveTo>
                  <a:cubicBezTo>
                    <a:pt x="40850" y="0"/>
                    <a:pt x="39779" y="176"/>
                    <a:pt x="38630" y="606"/>
                  </a:cubicBezTo>
                  <a:cubicBezTo>
                    <a:pt x="32381" y="2917"/>
                    <a:pt x="3564" y="13559"/>
                    <a:pt x="3564" y="13559"/>
                  </a:cubicBezTo>
                  <a:cubicBezTo>
                    <a:pt x="3564" y="13559"/>
                    <a:pt x="2850" y="14672"/>
                    <a:pt x="2251" y="16327"/>
                  </a:cubicBezTo>
                  <a:cubicBezTo>
                    <a:pt x="1" y="22390"/>
                    <a:pt x="4481" y="28772"/>
                    <a:pt x="10633" y="28772"/>
                  </a:cubicBezTo>
                  <a:cubicBezTo>
                    <a:pt x="11111" y="28772"/>
                    <a:pt x="11599" y="28733"/>
                    <a:pt x="12095" y="28653"/>
                  </a:cubicBezTo>
                  <a:cubicBezTo>
                    <a:pt x="12237" y="28653"/>
                    <a:pt x="12409" y="28624"/>
                    <a:pt x="12551" y="28567"/>
                  </a:cubicBezTo>
                  <a:lnTo>
                    <a:pt x="42396" y="13531"/>
                  </a:lnTo>
                  <a:lnTo>
                    <a:pt x="56805" y="33446"/>
                  </a:lnTo>
                  <a:lnTo>
                    <a:pt x="66306" y="26056"/>
                  </a:lnTo>
                  <a:lnTo>
                    <a:pt x="48844" y="3459"/>
                  </a:lnTo>
                  <a:cubicBezTo>
                    <a:pt x="48844" y="3459"/>
                    <a:pt x="46203" y="0"/>
                    <a:pt x="418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2"/>
            <p:cNvSpPr/>
            <p:nvPr/>
          </p:nvSpPr>
          <p:spPr>
            <a:xfrm>
              <a:off x="3910200" y="3911025"/>
              <a:ext cx="156250" cy="647700"/>
            </a:xfrm>
            <a:custGeom>
              <a:avLst/>
              <a:gdLst/>
              <a:ahLst/>
              <a:cxnLst/>
              <a:rect l="l" t="t" r="r" b="b"/>
              <a:pathLst>
                <a:path w="6250" h="25908" extrusionOk="0">
                  <a:moveTo>
                    <a:pt x="1028" y="1"/>
                  </a:moveTo>
                  <a:lnTo>
                    <a:pt x="1028" y="1"/>
                  </a:lnTo>
                  <a:cubicBezTo>
                    <a:pt x="1" y="1227"/>
                    <a:pt x="600" y="3710"/>
                    <a:pt x="1085" y="5222"/>
                  </a:cubicBezTo>
                  <a:cubicBezTo>
                    <a:pt x="1570" y="6763"/>
                    <a:pt x="2055" y="8389"/>
                    <a:pt x="1912" y="9987"/>
                  </a:cubicBezTo>
                  <a:cubicBezTo>
                    <a:pt x="1770" y="11727"/>
                    <a:pt x="857" y="13182"/>
                    <a:pt x="942" y="14923"/>
                  </a:cubicBezTo>
                  <a:cubicBezTo>
                    <a:pt x="1028" y="16720"/>
                    <a:pt x="2455" y="18347"/>
                    <a:pt x="2198" y="20116"/>
                  </a:cubicBezTo>
                  <a:cubicBezTo>
                    <a:pt x="2055" y="21086"/>
                    <a:pt x="1656" y="21856"/>
                    <a:pt x="1285" y="22798"/>
                  </a:cubicBezTo>
                  <a:cubicBezTo>
                    <a:pt x="914" y="23711"/>
                    <a:pt x="743" y="25480"/>
                    <a:pt x="2654" y="25908"/>
                  </a:cubicBezTo>
                  <a:lnTo>
                    <a:pt x="6249" y="25052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2"/>
            <p:cNvSpPr/>
            <p:nvPr/>
          </p:nvSpPr>
          <p:spPr>
            <a:xfrm>
              <a:off x="3220450" y="3582325"/>
              <a:ext cx="1112775" cy="955000"/>
            </a:xfrm>
            <a:custGeom>
              <a:avLst/>
              <a:gdLst/>
              <a:ahLst/>
              <a:cxnLst/>
              <a:rect l="l" t="t" r="r" b="b"/>
              <a:pathLst>
                <a:path w="44511" h="38200" extrusionOk="0">
                  <a:moveTo>
                    <a:pt x="33806" y="0"/>
                  </a:moveTo>
                  <a:cubicBezTo>
                    <a:pt x="33141" y="0"/>
                    <a:pt x="32412" y="87"/>
                    <a:pt x="31614" y="280"/>
                  </a:cubicBezTo>
                  <a:cubicBezTo>
                    <a:pt x="23454" y="2221"/>
                    <a:pt x="0" y="16515"/>
                    <a:pt x="0" y="16515"/>
                  </a:cubicBezTo>
                  <a:lnTo>
                    <a:pt x="27505" y="15374"/>
                  </a:lnTo>
                  <a:lnTo>
                    <a:pt x="33839" y="38200"/>
                  </a:lnTo>
                  <a:lnTo>
                    <a:pt x="44510" y="35832"/>
                  </a:lnTo>
                  <a:lnTo>
                    <a:pt x="40687" y="7356"/>
                  </a:lnTo>
                  <a:cubicBezTo>
                    <a:pt x="40687" y="7356"/>
                    <a:pt x="39921" y="0"/>
                    <a:pt x="338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2"/>
            <p:cNvSpPr/>
            <p:nvPr/>
          </p:nvSpPr>
          <p:spPr>
            <a:xfrm>
              <a:off x="3212600" y="3241050"/>
              <a:ext cx="221650" cy="218050"/>
            </a:xfrm>
            <a:custGeom>
              <a:avLst/>
              <a:gdLst/>
              <a:ahLst/>
              <a:cxnLst/>
              <a:rect l="l" t="t" r="r" b="b"/>
              <a:pathLst>
                <a:path w="8866" h="8722" extrusionOk="0">
                  <a:moveTo>
                    <a:pt x="5340" y="0"/>
                  </a:moveTo>
                  <a:cubicBezTo>
                    <a:pt x="5270" y="0"/>
                    <a:pt x="5202" y="3"/>
                    <a:pt x="5136" y="8"/>
                  </a:cubicBezTo>
                  <a:cubicBezTo>
                    <a:pt x="4451" y="65"/>
                    <a:pt x="3139" y="1805"/>
                    <a:pt x="3139" y="1805"/>
                  </a:cubicBezTo>
                  <a:lnTo>
                    <a:pt x="0" y="5229"/>
                  </a:lnTo>
                  <a:lnTo>
                    <a:pt x="599" y="8396"/>
                  </a:lnTo>
                  <a:cubicBezTo>
                    <a:pt x="599" y="8396"/>
                    <a:pt x="886" y="8722"/>
                    <a:pt x="1406" y="8722"/>
                  </a:cubicBezTo>
                  <a:cubicBezTo>
                    <a:pt x="1656" y="8722"/>
                    <a:pt x="1960" y="8647"/>
                    <a:pt x="2311" y="8425"/>
                  </a:cubicBezTo>
                  <a:cubicBezTo>
                    <a:pt x="3481" y="7683"/>
                    <a:pt x="4137" y="6827"/>
                    <a:pt x="4137" y="6827"/>
                  </a:cubicBezTo>
                  <a:cubicBezTo>
                    <a:pt x="4137" y="6827"/>
                    <a:pt x="4297" y="6810"/>
                    <a:pt x="4545" y="6810"/>
                  </a:cubicBezTo>
                  <a:cubicBezTo>
                    <a:pt x="5084" y="6810"/>
                    <a:pt x="6042" y="6890"/>
                    <a:pt x="6705" y="7398"/>
                  </a:cubicBezTo>
                  <a:cubicBezTo>
                    <a:pt x="6875" y="7526"/>
                    <a:pt x="7010" y="7579"/>
                    <a:pt x="7118" y="7579"/>
                  </a:cubicBezTo>
                  <a:cubicBezTo>
                    <a:pt x="7610" y="7579"/>
                    <a:pt x="7533" y="6485"/>
                    <a:pt x="7533" y="6485"/>
                  </a:cubicBezTo>
                  <a:lnTo>
                    <a:pt x="7533" y="6485"/>
                  </a:lnTo>
                  <a:cubicBezTo>
                    <a:pt x="7596" y="6491"/>
                    <a:pt x="7654" y="6494"/>
                    <a:pt x="7709" y="6494"/>
                  </a:cubicBezTo>
                  <a:cubicBezTo>
                    <a:pt x="8866" y="6494"/>
                    <a:pt x="8189" y="5115"/>
                    <a:pt x="8189" y="5115"/>
                  </a:cubicBezTo>
                  <a:cubicBezTo>
                    <a:pt x="8189" y="5115"/>
                    <a:pt x="8531" y="5029"/>
                    <a:pt x="8588" y="4487"/>
                  </a:cubicBezTo>
                  <a:cubicBezTo>
                    <a:pt x="8617" y="3917"/>
                    <a:pt x="7333" y="3175"/>
                    <a:pt x="6563" y="2775"/>
                  </a:cubicBezTo>
                  <a:cubicBezTo>
                    <a:pt x="5906" y="2462"/>
                    <a:pt x="4851" y="2376"/>
                    <a:pt x="4851" y="2376"/>
                  </a:cubicBezTo>
                  <a:lnTo>
                    <a:pt x="5478" y="1577"/>
                  </a:lnTo>
                  <a:lnTo>
                    <a:pt x="6477" y="1577"/>
                  </a:lnTo>
                  <a:cubicBezTo>
                    <a:pt x="6537" y="1581"/>
                    <a:pt x="6596" y="1583"/>
                    <a:pt x="6654" y="1583"/>
                  </a:cubicBezTo>
                  <a:cubicBezTo>
                    <a:pt x="7493" y="1583"/>
                    <a:pt x="8012" y="1202"/>
                    <a:pt x="7932" y="721"/>
                  </a:cubicBezTo>
                  <a:cubicBezTo>
                    <a:pt x="7932" y="587"/>
                    <a:pt x="6422" y="0"/>
                    <a:pt x="53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2"/>
            <p:cNvSpPr/>
            <p:nvPr/>
          </p:nvSpPr>
          <p:spPr>
            <a:xfrm>
              <a:off x="2770350" y="3130675"/>
              <a:ext cx="484350" cy="437000"/>
            </a:xfrm>
            <a:custGeom>
              <a:avLst/>
              <a:gdLst/>
              <a:ahLst/>
              <a:cxnLst/>
              <a:rect l="l" t="t" r="r" b="b"/>
              <a:pathLst>
                <a:path w="19374" h="17480" extrusionOk="0">
                  <a:moveTo>
                    <a:pt x="3424" y="0"/>
                  </a:moveTo>
                  <a:lnTo>
                    <a:pt x="229" y="11784"/>
                  </a:lnTo>
                  <a:cubicBezTo>
                    <a:pt x="0" y="12840"/>
                    <a:pt x="29" y="13981"/>
                    <a:pt x="371" y="15008"/>
                  </a:cubicBezTo>
                  <a:cubicBezTo>
                    <a:pt x="771" y="16121"/>
                    <a:pt x="1541" y="17291"/>
                    <a:pt x="3139" y="17462"/>
                  </a:cubicBezTo>
                  <a:cubicBezTo>
                    <a:pt x="3247" y="17474"/>
                    <a:pt x="3366" y="17479"/>
                    <a:pt x="3496" y="17479"/>
                  </a:cubicBezTo>
                  <a:cubicBezTo>
                    <a:pt x="7182" y="17479"/>
                    <a:pt x="19374" y="12954"/>
                    <a:pt x="19374" y="12954"/>
                  </a:cubicBezTo>
                  <a:lnTo>
                    <a:pt x="18261" y="9131"/>
                  </a:lnTo>
                  <a:lnTo>
                    <a:pt x="6648" y="11213"/>
                  </a:lnTo>
                  <a:lnTo>
                    <a:pt x="9673" y="119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/>
          <p:nvPr/>
        </p:nvSpPr>
        <p:spPr>
          <a:xfrm>
            <a:off x="5998300" y="13976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 txBox="1">
            <a:spLocks noGrp="1"/>
          </p:cNvSpPr>
          <p:nvPr>
            <p:ph type="title"/>
          </p:nvPr>
        </p:nvSpPr>
        <p:spPr>
          <a:xfrm>
            <a:off x="606543" y="2625194"/>
            <a:ext cx="3949188" cy="7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</a:t>
            </a:r>
            <a:r>
              <a:rPr lang="en" dirty="0"/>
              <a:t>erci de votre attention!</a:t>
            </a:r>
            <a:endParaRPr dirty="0"/>
          </a:p>
        </p:txBody>
      </p:sp>
      <p:grpSp>
        <p:nvGrpSpPr>
          <p:cNvPr id="464" name="Google Shape;464;p46"/>
          <p:cNvGrpSpPr/>
          <p:nvPr/>
        </p:nvGrpSpPr>
        <p:grpSpPr>
          <a:xfrm flipH="1">
            <a:off x="7593625" y="2109154"/>
            <a:ext cx="1223892" cy="3034347"/>
            <a:chOff x="2330682" y="1468700"/>
            <a:chExt cx="824447" cy="2044019"/>
          </a:xfrm>
        </p:grpSpPr>
        <p:sp>
          <p:nvSpPr>
            <p:cNvPr id="465" name="Google Shape;465;p46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6"/>
          <p:cNvGrpSpPr/>
          <p:nvPr/>
        </p:nvGrpSpPr>
        <p:grpSpPr>
          <a:xfrm>
            <a:off x="3968132" y="1730112"/>
            <a:ext cx="4244346" cy="2742532"/>
            <a:chOff x="4386213" y="1645831"/>
            <a:chExt cx="4244346" cy="2742532"/>
          </a:xfrm>
        </p:grpSpPr>
        <p:sp>
          <p:nvSpPr>
            <p:cNvPr id="471" name="Google Shape;471;p46"/>
            <p:cNvSpPr/>
            <p:nvPr/>
          </p:nvSpPr>
          <p:spPr>
            <a:xfrm>
              <a:off x="5144652" y="2056045"/>
              <a:ext cx="251952" cy="265192"/>
            </a:xfrm>
            <a:custGeom>
              <a:avLst/>
              <a:gdLst/>
              <a:ahLst/>
              <a:cxnLst/>
              <a:rect l="l" t="t" r="r" b="b"/>
              <a:pathLst>
                <a:path w="5747" h="6049" extrusionOk="0">
                  <a:moveTo>
                    <a:pt x="2117" y="0"/>
                  </a:moveTo>
                  <a:cubicBezTo>
                    <a:pt x="2087" y="0"/>
                    <a:pt x="2087" y="30"/>
                    <a:pt x="2057" y="30"/>
                  </a:cubicBezTo>
                  <a:cubicBezTo>
                    <a:pt x="1845" y="907"/>
                    <a:pt x="1815" y="1754"/>
                    <a:pt x="1301" y="2571"/>
                  </a:cubicBezTo>
                  <a:cubicBezTo>
                    <a:pt x="1089" y="2873"/>
                    <a:pt x="847" y="3115"/>
                    <a:pt x="575" y="3327"/>
                  </a:cubicBezTo>
                  <a:cubicBezTo>
                    <a:pt x="424" y="3478"/>
                    <a:pt x="242" y="3569"/>
                    <a:pt x="0" y="3629"/>
                  </a:cubicBezTo>
                  <a:cubicBezTo>
                    <a:pt x="363" y="4295"/>
                    <a:pt x="907" y="4869"/>
                    <a:pt x="1543" y="5323"/>
                  </a:cubicBezTo>
                  <a:cubicBezTo>
                    <a:pt x="2117" y="5716"/>
                    <a:pt x="2813" y="5988"/>
                    <a:pt x="3508" y="6049"/>
                  </a:cubicBezTo>
                  <a:cubicBezTo>
                    <a:pt x="3629" y="6049"/>
                    <a:pt x="5293" y="5867"/>
                    <a:pt x="5051" y="5565"/>
                  </a:cubicBezTo>
                  <a:cubicBezTo>
                    <a:pt x="4416" y="4718"/>
                    <a:pt x="4779" y="3992"/>
                    <a:pt x="5172" y="3085"/>
                  </a:cubicBezTo>
                  <a:cubicBezTo>
                    <a:pt x="5232" y="2934"/>
                    <a:pt x="5747" y="2087"/>
                    <a:pt x="5716" y="1996"/>
                  </a:cubicBezTo>
                  <a:lnTo>
                    <a:pt x="5656" y="1936"/>
                  </a:lnTo>
                  <a:cubicBezTo>
                    <a:pt x="5505" y="1815"/>
                    <a:pt x="5323" y="1815"/>
                    <a:pt x="5142" y="1815"/>
                  </a:cubicBezTo>
                  <a:cubicBezTo>
                    <a:pt x="4507" y="1784"/>
                    <a:pt x="3871" y="1603"/>
                    <a:pt x="3357" y="1210"/>
                  </a:cubicBezTo>
                  <a:cubicBezTo>
                    <a:pt x="3085" y="1028"/>
                    <a:pt x="2873" y="817"/>
                    <a:pt x="2662" y="605"/>
                  </a:cubicBezTo>
                  <a:cubicBezTo>
                    <a:pt x="2541" y="484"/>
                    <a:pt x="2299" y="30"/>
                    <a:pt x="211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7492875" y="2840832"/>
              <a:ext cx="1120436" cy="744020"/>
            </a:xfrm>
            <a:custGeom>
              <a:avLst/>
              <a:gdLst/>
              <a:ahLst/>
              <a:cxnLst/>
              <a:rect l="l" t="t" r="r" b="b"/>
              <a:pathLst>
                <a:path w="25557" h="16971" extrusionOk="0">
                  <a:moveTo>
                    <a:pt x="17006" y="0"/>
                  </a:moveTo>
                  <a:cubicBezTo>
                    <a:pt x="14097" y="0"/>
                    <a:pt x="10305" y="278"/>
                    <a:pt x="8952" y="3179"/>
                  </a:cubicBezTo>
                  <a:cubicBezTo>
                    <a:pt x="8287" y="4601"/>
                    <a:pt x="8227" y="6234"/>
                    <a:pt x="8136" y="7807"/>
                  </a:cubicBezTo>
                  <a:cubicBezTo>
                    <a:pt x="8075" y="9561"/>
                    <a:pt x="7954" y="11769"/>
                    <a:pt x="6926" y="13281"/>
                  </a:cubicBezTo>
                  <a:cubicBezTo>
                    <a:pt x="6110" y="14521"/>
                    <a:pt x="4416" y="14612"/>
                    <a:pt x="3085" y="14793"/>
                  </a:cubicBezTo>
                  <a:cubicBezTo>
                    <a:pt x="1966" y="14914"/>
                    <a:pt x="0" y="15126"/>
                    <a:pt x="121" y="16699"/>
                  </a:cubicBezTo>
                  <a:cubicBezTo>
                    <a:pt x="151" y="16789"/>
                    <a:pt x="151" y="16880"/>
                    <a:pt x="182" y="16971"/>
                  </a:cubicBezTo>
                  <a:lnTo>
                    <a:pt x="21322" y="16941"/>
                  </a:lnTo>
                  <a:cubicBezTo>
                    <a:pt x="25103" y="16941"/>
                    <a:pt x="25557" y="12253"/>
                    <a:pt x="25466" y="9470"/>
                  </a:cubicBezTo>
                  <a:cubicBezTo>
                    <a:pt x="25405" y="7988"/>
                    <a:pt x="25375" y="6536"/>
                    <a:pt x="25012" y="5115"/>
                  </a:cubicBezTo>
                  <a:cubicBezTo>
                    <a:pt x="24649" y="3694"/>
                    <a:pt x="23954" y="2333"/>
                    <a:pt x="22804" y="1425"/>
                  </a:cubicBezTo>
                  <a:cubicBezTo>
                    <a:pt x="21383" y="306"/>
                    <a:pt x="19447" y="4"/>
                    <a:pt x="17633" y="4"/>
                  </a:cubicBezTo>
                  <a:cubicBezTo>
                    <a:pt x="17429" y="2"/>
                    <a:pt x="17220" y="0"/>
                    <a:pt x="170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7307211" y="3939385"/>
              <a:ext cx="352742" cy="414601"/>
            </a:xfrm>
            <a:custGeom>
              <a:avLst/>
              <a:gdLst/>
              <a:ahLst/>
              <a:cxnLst/>
              <a:rect l="l" t="t" r="r" b="b"/>
              <a:pathLst>
                <a:path w="8046" h="9457" extrusionOk="0">
                  <a:moveTo>
                    <a:pt x="4395" y="0"/>
                  </a:moveTo>
                  <a:cubicBezTo>
                    <a:pt x="4080" y="0"/>
                    <a:pt x="3779" y="98"/>
                    <a:pt x="3570" y="321"/>
                  </a:cubicBezTo>
                  <a:cubicBezTo>
                    <a:pt x="3358" y="502"/>
                    <a:pt x="3267" y="774"/>
                    <a:pt x="3177" y="1016"/>
                  </a:cubicBezTo>
                  <a:cubicBezTo>
                    <a:pt x="3056" y="1470"/>
                    <a:pt x="2995" y="1954"/>
                    <a:pt x="3177" y="2347"/>
                  </a:cubicBezTo>
                  <a:cubicBezTo>
                    <a:pt x="3751" y="3617"/>
                    <a:pt x="4144" y="4192"/>
                    <a:pt x="3207" y="5462"/>
                  </a:cubicBezTo>
                  <a:cubicBezTo>
                    <a:pt x="2541" y="6370"/>
                    <a:pt x="1574" y="7065"/>
                    <a:pt x="697" y="7761"/>
                  </a:cubicBezTo>
                  <a:cubicBezTo>
                    <a:pt x="364" y="8003"/>
                    <a:pt x="1" y="8335"/>
                    <a:pt x="31" y="8729"/>
                  </a:cubicBezTo>
                  <a:cubicBezTo>
                    <a:pt x="60" y="9161"/>
                    <a:pt x="502" y="9457"/>
                    <a:pt x="962" y="9457"/>
                  </a:cubicBezTo>
                  <a:cubicBezTo>
                    <a:pt x="985" y="9457"/>
                    <a:pt x="1007" y="9456"/>
                    <a:pt x="1029" y="9455"/>
                  </a:cubicBezTo>
                  <a:cubicBezTo>
                    <a:pt x="1483" y="9455"/>
                    <a:pt x="1906" y="9213"/>
                    <a:pt x="2299" y="9001"/>
                  </a:cubicBezTo>
                  <a:cubicBezTo>
                    <a:pt x="3539" y="8305"/>
                    <a:pt x="4780" y="7579"/>
                    <a:pt x="6020" y="6884"/>
                  </a:cubicBezTo>
                  <a:cubicBezTo>
                    <a:pt x="6171" y="6793"/>
                    <a:pt x="6322" y="6733"/>
                    <a:pt x="6473" y="6642"/>
                  </a:cubicBezTo>
                  <a:cubicBezTo>
                    <a:pt x="6806" y="6430"/>
                    <a:pt x="7139" y="6188"/>
                    <a:pt x="7411" y="5855"/>
                  </a:cubicBezTo>
                  <a:cubicBezTo>
                    <a:pt x="8046" y="5039"/>
                    <a:pt x="7502" y="3950"/>
                    <a:pt x="7078" y="3133"/>
                  </a:cubicBezTo>
                  <a:cubicBezTo>
                    <a:pt x="6624" y="2317"/>
                    <a:pt x="6261" y="1077"/>
                    <a:pt x="5536" y="442"/>
                  </a:cubicBezTo>
                  <a:cubicBezTo>
                    <a:pt x="5244" y="167"/>
                    <a:pt x="4807" y="0"/>
                    <a:pt x="439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6473235" y="4029039"/>
              <a:ext cx="476022" cy="282465"/>
            </a:xfrm>
            <a:custGeom>
              <a:avLst/>
              <a:gdLst/>
              <a:ahLst/>
              <a:cxnLst/>
              <a:rect l="l" t="t" r="r" b="b"/>
              <a:pathLst>
                <a:path w="10858" h="6443" extrusionOk="0">
                  <a:moveTo>
                    <a:pt x="9649" y="1"/>
                  </a:moveTo>
                  <a:cubicBezTo>
                    <a:pt x="8628" y="1"/>
                    <a:pt x="7720" y="1525"/>
                    <a:pt x="7047" y="2087"/>
                  </a:cubicBezTo>
                  <a:cubicBezTo>
                    <a:pt x="6775" y="2328"/>
                    <a:pt x="6472" y="2540"/>
                    <a:pt x="6140" y="2661"/>
                  </a:cubicBezTo>
                  <a:cubicBezTo>
                    <a:pt x="5922" y="2728"/>
                    <a:pt x="5696" y="2749"/>
                    <a:pt x="5470" y="2749"/>
                  </a:cubicBezTo>
                  <a:cubicBezTo>
                    <a:pt x="5288" y="2749"/>
                    <a:pt x="5106" y="2735"/>
                    <a:pt x="4930" y="2722"/>
                  </a:cubicBezTo>
                  <a:cubicBezTo>
                    <a:pt x="4554" y="2711"/>
                    <a:pt x="4181" y="2704"/>
                    <a:pt x="3810" y="2704"/>
                  </a:cubicBezTo>
                  <a:cubicBezTo>
                    <a:pt x="3167" y="2704"/>
                    <a:pt x="2527" y="2725"/>
                    <a:pt x="1875" y="2782"/>
                  </a:cubicBezTo>
                  <a:cubicBezTo>
                    <a:pt x="635" y="2873"/>
                    <a:pt x="0" y="3871"/>
                    <a:pt x="1301" y="4657"/>
                  </a:cubicBezTo>
                  <a:cubicBezTo>
                    <a:pt x="1694" y="4899"/>
                    <a:pt x="2147" y="5020"/>
                    <a:pt x="2631" y="5111"/>
                  </a:cubicBezTo>
                  <a:cubicBezTo>
                    <a:pt x="4174" y="5504"/>
                    <a:pt x="5747" y="5897"/>
                    <a:pt x="7289" y="6290"/>
                  </a:cubicBezTo>
                  <a:cubicBezTo>
                    <a:pt x="7622" y="6374"/>
                    <a:pt x="7913" y="6443"/>
                    <a:pt x="8169" y="6443"/>
                  </a:cubicBezTo>
                  <a:cubicBezTo>
                    <a:pt x="8564" y="6443"/>
                    <a:pt x="8877" y="6278"/>
                    <a:pt x="9134" y="5746"/>
                  </a:cubicBezTo>
                  <a:cubicBezTo>
                    <a:pt x="9315" y="5444"/>
                    <a:pt x="9406" y="5111"/>
                    <a:pt x="9527" y="4808"/>
                  </a:cubicBezTo>
                  <a:cubicBezTo>
                    <a:pt x="10041" y="3750"/>
                    <a:pt x="10858" y="2359"/>
                    <a:pt x="10737" y="1119"/>
                  </a:cubicBezTo>
                  <a:cubicBezTo>
                    <a:pt x="10676" y="635"/>
                    <a:pt x="10374" y="151"/>
                    <a:pt x="9890" y="30"/>
                  </a:cubicBezTo>
                  <a:cubicBezTo>
                    <a:pt x="9809" y="10"/>
                    <a:pt x="9729" y="1"/>
                    <a:pt x="964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7110981" y="3095370"/>
              <a:ext cx="535733" cy="982338"/>
            </a:xfrm>
            <a:custGeom>
              <a:avLst/>
              <a:gdLst/>
              <a:ahLst/>
              <a:cxnLst/>
              <a:rect l="l" t="t" r="r" b="b"/>
              <a:pathLst>
                <a:path w="12220" h="22407" extrusionOk="0">
                  <a:moveTo>
                    <a:pt x="3084" y="0"/>
                  </a:moveTo>
                  <a:cubicBezTo>
                    <a:pt x="2065" y="0"/>
                    <a:pt x="1093" y="405"/>
                    <a:pt x="606" y="1366"/>
                  </a:cubicBezTo>
                  <a:cubicBezTo>
                    <a:pt x="1" y="2575"/>
                    <a:pt x="152" y="3967"/>
                    <a:pt x="424" y="5267"/>
                  </a:cubicBezTo>
                  <a:cubicBezTo>
                    <a:pt x="1180" y="9108"/>
                    <a:pt x="2723" y="12707"/>
                    <a:pt x="4114" y="16337"/>
                  </a:cubicBezTo>
                  <a:cubicBezTo>
                    <a:pt x="4840" y="18302"/>
                    <a:pt x="5263" y="20934"/>
                    <a:pt x="6836" y="21962"/>
                  </a:cubicBezTo>
                  <a:cubicBezTo>
                    <a:pt x="7265" y="22242"/>
                    <a:pt x="7775" y="22407"/>
                    <a:pt x="8393" y="22407"/>
                  </a:cubicBezTo>
                  <a:cubicBezTo>
                    <a:pt x="8778" y="22407"/>
                    <a:pt x="9204" y="22343"/>
                    <a:pt x="9679" y="22204"/>
                  </a:cubicBezTo>
                  <a:cubicBezTo>
                    <a:pt x="10798" y="21902"/>
                    <a:pt x="11796" y="20934"/>
                    <a:pt x="11978" y="19784"/>
                  </a:cubicBezTo>
                  <a:cubicBezTo>
                    <a:pt x="12219" y="18212"/>
                    <a:pt x="11312" y="16306"/>
                    <a:pt x="10949" y="14794"/>
                  </a:cubicBezTo>
                  <a:cubicBezTo>
                    <a:pt x="10496" y="12949"/>
                    <a:pt x="10012" y="11135"/>
                    <a:pt x="9528" y="9290"/>
                  </a:cubicBezTo>
                  <a:cubicBezTo>
                    <a:pt x="8862" y="6749"/>
                    <a:pt x="7804" y="3150"/>
                    <a:pt x="5929" y="1154"/>
                  </a:cubicBezTo>
                  <a:cubicBezTo>
                    <a:pt x="5264" y="443"/>
                    <a:pt x="4148" y="0"/>
                    <a:pt x="30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6962494" y="2334300"/>
              <a:ext cx="304999" cy="174574"/>
            </a:xfrm>
            <a:custGeom>
              <a:avLst/>
              <a:gdLst/>
              <a:ahLst/>
              <a:cxnLst/>
              <a:rect l="l" t="t" r="r" b="b"/>
              <a:pathLst>
                <a:path w="6957" h="3982" extrusionOk="0">
                  <a:moveTo>
                    <a:pt x="2778" y="0"/>
                  </a:moveTo>
                  <a:cubicBezTo>
                    <a:pt x="2760" y="0"/>
                    <a:pt x="2741" y="2"/>
                    <a:pt x="2722" y="4"/>
                  </a:cubicBezTo>
                  <a:cubicBezTo>
                    <a:pt x="2692" y="35"/>
                    <a:pt x="2632" y="65"/>
                    <a:pt x="2632" y="95"/>
                  </a:cubicBezTo>
                  <a:cubicBezTo>
                    <a:pt x="2662" y="125"/>
                    <a:pt x="2662" y="125"/>
                    <a:pt x="2662" y="156"/>
                  </a:cubicBezTo>
                  <a:cubicBezTo>
                    <a:pt x="2722" y="216"/>
                    <a:pt x="2813" y="307"/>
                    <a:pt x="2874" y="367"/>
                  </a:cubicBezTo>
                  <a:cubicBezTo>
                    <a:pt x="2934" y="458"/>
                    <a:pt x="2995" y="549"/>
                    <a:pt x="2995" y="639"/>
                  </a:cubicBezTo>
                  <a:cubicBezTo>
                    <a:pt x="2970" y="772"/>
                    <a:pt x="2851" y="813"/>
                    <a:pt x="2704" y="813"/>
                  </a:cubicBezTo>
                  <a:cubicBezTo>
                    <a:pt x="2481" y="813"/>
                    <a:pt x="2196" y="718"/>
                    <a:pt x="2087" y="700"/>
                  </a:cubicBezTo>
                  <a:cubicBezTo>
                    <a:pt x="1664" y="639"/>
                    <a:pt x="1210" y="579"/>
                    <a:pt x="756" y="488"/>
                  </a:cubicBezTo>
                  <a:cubicBezTo>
                    <a:pt x="662" y="467"/>
                    <a:pt x="561" y="450"/>
                    <a:pt x="465" y="450"/>
                  </a:cubicBezTo>
                  <a:cubicBezTo>
                    <a:pt x="283" y="450"/>
                    <a:pt x="120" y="512"/>
                    <a:pt x="61" y="730"/>
                  </a:cubicBezTo>
                  <a:cubicBezTo>
                    <a:pt x="0" y="942"/>
                    <a:pt x="91" y="1154"/>
                    <a:pt x="212" y="1335"/>
                  </a:cubicBezTo>
                  <a:cubicBezTo>
                    <a:pt x="605" y="1849"/>
                    <a:pt x="1301" y="2061"/>
                    <a:pt x="1966" y="2152"/>
                  </a:cubicBezTo>
                  <a:cubicBezTo>
                    <a:pt x="2511" y="2242"/>
                    <a:pt x="3055" y="2273"/>
                    <a:pt x="3569" y="2484"/>
                  </a:cubicBezTo>
                  <a:cubicBezTo>
                    <a:pt x="3660" y="2515"/>
                    <a:pt x="3751" y="2575"/>
                    <a:pt x="3872" y="2636"/>
                  </a:cubicBezTo>
                  <a:cubicBezTo>
                    <a:pt x="4235" y="2817"/>
                    <a:pt x="4537" y="3089"/>
                    <a:pt x="4870" y="3301"/>
                  </a:cubicBezTo>
                  <a:cubicBezTo>
                    <a:pt x="5233" y="3573"/>
                    <a:pt x="5656" y="3845"/>
                    <a:pt x="6079" y="3966"/>
                  </a:cubicBezTo>
                  <a:cubicBezTo>
                    <a:pt x="6120" y="3977"/>
                    <a:pt x="6162" y="3981"/>
                    <a:pt x="6202" y="3981"/>
                  </a:cubicBezTo>
                  <a:cubicBezTo>
                    <a:pt x="6521" y="3981"/>
                    <a:pt x="6816" y="3683"/>
                    <a:pt x="6896" y="3361"/>
                  </a:cubicBezTo>
                  <a:cubicBezTo>
                    <a:pt x="6957" y="3089"/>
                    <a:pt x="6866" y="2787"/>
                    <a:pt x="6715" y="2575"/>
                  </a:cubicBezTo>
                  <a:cubicBezTo>
                    <a:pt x="6563" y="2333"/>
                    <a:pt x="6352" y="2152"/>
                    <a:pt x="6110" y="2000"/>
                  </a:cubicBezTo>
                  <a:cubicBezTo>
                    <a:pt x="5777" y="1759"/>
                    <a:pt x="5384" y="1577"/>
                    <a:pt x="5051" y="1365"/>
                  </a:cubicBezTo>
                  <a:cubicBezTo>
                    <a:pt x="4658" y="1123"/>
                    <a:pt x="4295" y="791"/>
                    <a:pt x="3902" y="519"/>
                  </a:cubicBezTo>
                  <a:cubicBezTo>
                    <a:pt x="3690" y="398"/>
                    <a:pt x="3509" y="307"/>
                    <a:pt x="3297" y="216"/>
                  </a:cubicBezTo>
                  <a:cubicBezTo>
                    <a:pt x="3132" y="133"/>
                    <a:pt x="2966" y="0"/>
                    <a:pt x="27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7425229" y="2184936"/>
              <a:ext cx="461467" cy="553664"/>
            </a:xfrm>
            <a:custGeom>
              <a:avLst/>
              <a:gdLst/>
              <a:ahLst/>
              <a:cxnLst/>
              <a:rect l="l" t="t" r="r" b="b"/>
              <a:pathLst>
                <a:path w="10526" h="12629" extrusionOk="0">
                  <a:moveTo>
                    <a:pt x="9201" y="0"/>
                  </a:moveTo>
                  <a:cubicBezTo>
                    <a:pt x="8436" y="0"/>
                    <a:pt x="7522" y="360"/>
                    <a:pt x="7048" y="659"/>
                  </a:cubicBezTo>
                  <a:cubicBezTo>
                    <a:pt x="6775" y="810"/>
                    <a:pt x="6533" y="1052"/>
                    <a:pt x="6291" y="1264"/>
                  </a:cubicBezTo>
                  <a:cubicBezTo>
                    <a:pt x="5475" y="2020"/>
                    <a:pt x="4870" y="3230"/>
                    <a:pt x="4295" y="4198"/>
                  </a:cubicBezTo>
                  <a:cubicBezTo>
                    <a:pt x="3811" y="5045"/>
                    <a:pt x="3328" y="5891"/>
                    <a:pt x="2783" y="6708"/>
                  </a:cubicBezTo>
                  <a:cubicBezTo>
                    <a:pt x="2602" y="6950"/>
                    <a:pt x="2420" y="7222"/>
                    <a:pt x="2208" y="7464"/>
                  </a:cubicBezTo>
                  <a:cubicBezTo>
                    <a:pt x="1483" y="8371"/>
                    <a:pt x="303" y="9128"/>
                    <a:pt x="91" y="10307"/>
                  </a:cubicBezTo>
                  <a:cubicBezTo>
                    <a:pt x="1" y="10912"/>
                    <a:pt x="938" y="11759"/>
                    <a:pt x="1392" y="12122"/>
                  </a:cubicBezTo>
                  <a:cubicBezTo>
                    <a:pt x="1811" y="12482"/>
                    <a:pt x="2207" y="12629"/>
                    <a:pt x="2584" y="12629"/>
                  </a:cubicBezTo>
                  <a:cubicBezTo>
                    <a:pt x="3570" y="12629"/>
                    <a:pt x="4432" y="11630"/>
                    <a:pt x="5263" y="10821"/>
                  </a:cubicBezTo>
                  <a:cubicBezTo>
                    <a:pt x="6473" y="9611"/>
                    <a:pt x="7350" y="8129"/>
                    <a:pt x="8227" y="6678"/>
                  </a:cubicBezTo>
                  <a:cubicBezTo>
                    <a:pt x="8257" y="6617"/>
                    <a:pt x="8318" y="6587"/>
                    <a:pt x="8348" y="6527"/>
                  </a:cubicBezTo>
                  <a:cubicBezTo>
                    <a:pt x="9255" y="5045"/>
                    <a:pt x="10163" y="3502"/>
                    <a:pt x="10435" y="1778"/>
                  </a:cubicBezTo>
                  <a:cubicBezTo>
                    <a:pt x="10495" y="1445"/>
                    <a:pt x="10526" y="1052"/>
                    <a:pt x="10405" y="720"/>
                  </a:cubicBezTo>
                  <a:cubicBezTo>
                    <a:pt x="10227" y="187"/>
                    <a:pt x="9753" y="0"/>
                    <a:pt x="92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7718259" y="2894011"/>
              <a:ext cx="44" cy="2674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7833603" y="2338465"/>
              <a:ext cx="2718" cy="10653"/>
            </a:xfrm>
            <a:custGeom>
              <a:avLst/>
              <a:gdLst/>
              <a:ahLst/>
              <a:cxnLst/>
              <a:rect l="l" t="t" r="r" b="b"/>
              <a:pathLst>
                <a:path w="62" h="243" extrusionOk="0">
                  <a:moveTo>
                    <a:pt x="61" y="0"/>
                  </a:moveTo>
                  <a:lnTo>
                    <a:pt x="1" y="242"/>
                  </a:lnTo>
                  <a:lnTo>
                    <a:pt x="1" y="2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7718259" y="2886076"/>
              <a:ext cx="1359" cy="7979"/>
            </a:xfrm>
            <a:custGeom>
              <a:avLst/>
              <a:gdLst/>
              <a:ahLst/>
              <a:cxnLst/>
              <a:rect l="l" t="t" r="r" b="b"/>
              <a:pathLst>
                <a:path w="31" h="182" extrusionOk="0">
                  <a:moveTo>
                    <a:pt x="31" y="0"/>
                  </a:moveTo>
                  <a:lnTo>
                    <a:pt x="1" y="181"/>
                  </a:lnTo>
                  <a:cubicBezTo>
                    <a:pt x="31" y="151"/>
                    <a:pt x="31" y="91"/>
                    <a:pt x="31" y="6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7121591" y="2963936"/>
              <a:ext cx="916270" cy="389700"/>
            </a:xfrm>
            <a:custGeom>
              <a:avLst/>
              <a:gdLst/>
              <a:ahLst/>
              <a:cxnLst/>
              <a:rect l="l" t="t" r="r" b="b"/>
              <a:pathLst>
                <a:path w="20900" h="8889" extrusionOk="0">
                  <a:moveTo>
                    <a:pt x="15517" y="1"/>
                  </a:moveTo>
                  <a:cubicBezTo>
                    <a:pt x="15177" y="1"/>
                    <a:pt x="14832" y="18"/>
                    <a:pt x="14488" y="39"/>
                  </a:cubicBezTo>
                  <a:cubicBezTo>
                    <a:pt x="10737" y="311"/>
                    <a:pt x="6715" y="402"/>
                    <a:pt x="3207" y="1884"/>
                  </a:cubicBezTo>
                  <a:cubicBezTo>
                    <a:pt x="1997" y="2398"/>
                    <a:pt x="787" y="3366"/>
                    <a:pt x="243" y="4606"/>
                  </a:cubicBezTo>
                  <a:cubicBezTo>
                    <a:pt x="122" y="4908"/>
                    <a:pt x="61" y="5210"/>
                    <a:pt x="31" y="5543"/>
                  </a:cubicBezTo>
                  <a:cubicBezTo>
                    <a:pt x="1" y="6662"/>
                    <a:pt x="545" y="7842"/>
                    <a:pt x="1422" y="8447"/>
                  </a:cubicBezTo>
                  <a:cubicBezTo>
                    <a:pt x="2000" y="8808"/>
                    <a:pt x="2708" y="8889"/>
                    <a:pt x="3416" y="8889"/>
                  </a:cubicBezTo>
                  <a:cubicBezTo>
                    <a:pt x="3893" y="8889"/>
                    <a:pt x="4371" y="8852"/>
                    <a:pt x="4810" y="8840"/>
                  </a:cubicBezTo>
                  <a:cubicBezTo>
                    <a:pt x="6171" y="8840"/>
                    <a:pt x="7532" y="8689"/>
                    <a:pt x="8893" y="8689"/>
                  </a:cubicBezTo>
                  <a:lnTo>
                    <a:pt x="17512" y="8628"/>
                  </a:lnTo>
                  <a:lnTo>
                    <a:pt x="17633" y="8628"/>
                  </a:lnTo>
                  <a:cubicBezTo>
                    <a:pt x="19569" y="8568"/>
                    <a:pt x="20779" y="6723"/>
                    <a:pt x="20839" y="4938"/>
                  </a:cubicBezTo>
                  <a:cubicBezTo>
                    <a:pt x="20900" y="3093"/>
                    <a:pt x="19085" y="916"/>
                    <a:pt x="17391" y="281"/>
                  </a:cubicBezTo>
                  <a:cubicBezTo>
                    <a:pt x="16797" y="63"/>
                    <a:pt x="16164" y="1"/>
                    <a:pt x="155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7678495" y="2174678"/>
              <a:ext cx="637794" cy="924906"/>
            </a:xfrm>
            <a:custGeom>
              <a:avLst/>
              <a:gdLst/>
              <a:ahLst/>
              <a:cxnLst/>
              <a:rect l="l" t="t" r="r" b="b"/>
              <a:pathLst>
                <a:path w="14548" h="21097" extrusionOk="0">
                  <a:moveTo>
                    <a:pt x="5189" y="0"/>
                  </a:moveTo>
                  <a:cubicBezTo>
                    <a:pt x="4911" y="0"/>
                    <a:pt x="4633" y="6"/>
                    <a:pt x="4356" y="16"/>
                  </a:cubicBezTo>
                  <a:cubicBezTo>
                    <a:pt x="2632" y="77"/>
                    <a:pt x="726" y="318"/>
                    <a:pt x="394" y="2315"/>
                  </a:cubicBezTo>
                  <a:lnTo>
                    <a:pt x="394" y="2436"/>
                  </a:lnTo>
                  <a:cubicBezTo>
                    <a:pt x="0" y="5853"/>
                    <a:pt x="545" y="9271"/>
                    <a:pt x="1119" y="12628"/>
                  </a:cubicBezTo>
                  <a:cubicBezTo>
                    <a:pt x="1331" y="13959"/>
                    <a:pt x="1271" y="15168"/>
                    <a:pt x="1543" y="16469"/>
                  </a:cubicBezTo>
                  <a:cubicBezTo>
                    <a:pt x="1664" y="17165"/>
                    <a:pt x="1664" y="17860"/>
                    <a:pt x="1694" y="18556"/>
                  </a:cubicBezTo>
                  <a:cubicBezTo>
                    <a:pt x="1694" y="18949"/>
                    <a:pt x="1634" y="19463"/>
                    <a:pt x="1906" y="19826"/>
                  </a:cubicBezTo>
                  <a:cubicBezTo>
                    <a:pt x="2390" y="20491"/>
                    <a:pt x="3630" y="20431"/>
                    <a:pt x="4386" y="20552"/>
                  </a:cubicBezTo>
                  <a:cubicBezTo>
                    <a:pt x="5777" y="20764"/>
                    <a:pt x="7199" y="20824"/>
                    <a:pt x="8620" y="20915"/>
                  </a:cubicBezTo>
                  <a:cubicBezTo>
                    <a:pt x="10404" y="21006"/>
                    <a:pt x="12159" y="21006"/>
                    <a:pt x="13943" y="21096"/>
                  </a:cubicBezTo>
                  <a:cubicBezTo>
                    <a:pt x="13762" y="17497"/>
                    <a:pt x="13701" y="13898"/>
                    <a:pt x="13731" y="10329"/>
                  </a:cubicBezTo>
                  <a:cubicBezTo>
                    <a:pt x="13731" y="8454"/>
                    <a:pt x="14548" y="6216"/>
                    <a:pt x="13641" y="4401"/>
                  </a:cubicBezTo>
                  <a:cubicBezTo>
                    <a:pt x="12764" y="2708"/>
                    <a:pt x="11100" y="1347"/>
                    <a:pt x="9316" y="651"/>
                  </a:cubicBezTo>
                  <a:cubicBezTo>
                    <a:pt x="7980" y="147"/>
                    <a:pt x="6581" y="0"/>
                    <a:pt x="518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7117601" y="3070337"/>
              <a:ext cx="1206670" cy="526132"/>
            </a:xfrm>
            <a:custGeom>
              <a:avLst/>
              <a:gdLst/>
              <a:ahLst/>
              <a:cxnLst/>
              <a:rect l="l" t="t" r="r" b="b"/>
              <a:pathLst>
                <a:path w="27524" h="12001" extrusionOk="0">
                  <a:moveTo>
                    <a:pt x="20444" y="1"/>
                  </a:moveTo>
                  <a:cubicBezTo>
                    <a:pt x="18537" y="1"/>
                    <a:pt x="16634" y="381"/>
                    <a:pt x="14851" y="1090"/>
                  </a:cubicBezTo>
                  <a:cubicBezTo>
                    <a:pt x="13671" y="1543"/>
                    <a:pt x="4961" y="3661"/>
                    <a:pt x="2814" y="5112"/>
                  </a:cubicBezTo>
                  <a:cubicBezTo>
                    <a:pt x="999" y="6322"/>
                    <a:pt x="1" y="7925"/>
                    <a:pt x="394" y="9649"/>
                  </a:cubicBezTo>
                  <a:cubicBezTo>
                    <a:pt x="699" y="11116"/>
                    <a:pt x="1789" y="12001"/>
                    <a:pt x="3177" y="12001"/>
                  </a:cubicBezTo>
                  <a:cubicBezTo>
                    <a:pt x="3306" y="12001"/>
                    <a:pt x="3437" y="11993"/>
                    <a:pt x="3570" y="11978"/>
                  </a:cubicBezTo>
                  <a:cubicBezTo>
                    <a:pt x="3691" y="11978"/>
                    <a:pt x="3781" y="11947"/>
                    <a:pt x="3902" y="11917"/>
                  </a:cubicBezTo>
                  <a:cubicBezTo>
                    <a:pt x="3933" y="11917"/>
                    <a:pt x="3963" y="11887"/>
                    <a:pt x="4023" y="11887"/>
                  </a:cubicBezTo>
                  <a:cubicBezTo>
                    <a:pt x="4810" y="11675"/>
                    <a:pt x="5657" y="11675"/>
                    <a:pt x="6473" y="11494"/>
                  </a:cubicBezTo>
                  <a:cubicBezTo>
                    <a:pt x="7804" y="11191"/>
                    <a:pt x="9135" y="10949"/>
                    <a:pt x="10496" y="10738"/>
                  </a:cubicBezTo>
                  <a:cubicBezTo>
                    <a:pt x="11494" y="10586"/>
                    <a:pt x="12522" y="10435"/>
                    <a:pt x="13520" y="10345"/>
                  </a:cubicBezTo>
                  <a:cubicBezTo>
                    <a:pt x="16272" y="10133"/>
                    <a:pt x="19055" y="10345"/>
                    <a:pt x="21716" y="9740"/>
                  </a:cubicBezTo>
                  <a:cubicBezTo>
                    <a:pt x="22624" y="9498"/>
                    <a:pt x="23319" y="9165"/>
                    <a:pt x="23864" y="8409"/>
                  </a:cubicBezTo>
                  <a:cubicBezTo>
                    <a:pt x="24317" y="7774"/>
                    <a:pt x="24983" y="7713"/>
                    <a:pt x="25618" y="7260"/>
                  </a:cubicBezTo>
                  <a:cubicBezTo>
                    <a:pt x="26888" y="6352"/>
                    <a:pt x="27523" y="4689"/>
                    <a:pt x="27191" y="3146"/>
                  </a:cubicBezTo>
                  <a:cubicBezTo>
                    <a:pt x="26646" y="757"/>
                    <a:pt x="24438" y="394"/>
                    <a:pt x="22291" y="122"/>
                  </a:cubicBezTo>
                  <a:cubicBezTo>
                    <a:pt x="21678" y="41"/>
                    <a:pt x="21061" y="1"/>
                    <a:pt x="204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6755655" y="3237325"/>
              <a:ext cx="755813" cy="930956"/>
            </a:xfrm>
            <a:custGeom>
              <a:avLst/>
              <a:gdLst/>
              <a:ahLst/>
              <a:cxnLst/>
              <a:rect l="l" t="t" r="r" b="b"/>
              <a:pathLst>
                <a:path w="17240" h="21235" extrusionOk="0">
                  <a:moveTo>
                    <a:pt x="14831" y="0"/>
                  </a:moveTo>
                  <a:cubicBezTo>
                    <a:pt x="14522" y="0"/>
                    <a:pt x="14018" y="249"/>
                    <a:pt x="13731" y="335"/>
                  </a:cubicBezTo>
                  <a:cubicBezTo>
                    <a:pt x="13610" y="366"/>
                    <a:pt x="13519" y="396"/>
                    <a:pt x="13398" y="426"/>
                  </a:cubicBezTo>
                  <a:cubicBezTo>
                    <a:pt x="11947" y="880"/>
                    <a:pt x="10465" y="1485"/>
                    <a:pt x="9315" y="2513"/>
                  </a:cubicBezTo>
                  <a:cubicBezTo>
                    <a:pt x="8892" y="2906"/>
                    <a:pt x="8499" y="3330"/>
                    <a:pt x="8136" y="3783"/>
                  </a:cubicBezTo>
                  <a:cubicBezTo>
                    <a:pt x="6926" y="5326"/>
                    <a:pt x="5928" y="7019"/>
                    <a:pt x="4900" y="8683"/>
                  </a:cubicBezTo>
                  <a:cubicBezTo>
                    <a:pt x="3811" y="10377"/>
                    <a:pt x="2934" y="12221"/>
                    <a:pt x="1845" y="13945"/>
                  </a:cubicBezTo>
                  <a:cubicBezTo>
                    <a:pt x="908" y="15427"/>
                    <a:pt x="0" y="17061"/>
                    <a:pt x="151" y="18785"/>
                  </a:cubicBezTo>
                  <a:cubicBezTo>
                    <a:pt x="182" y="19117"/>
                    <a:pt x="272" y="19420"/>
                    <a:pt x="484" y="19662"/>
                  </a:cubicBezTo>
                  <a:cubicBezTo>
                    <a:pt x="635" y="19843"/>
                    <a:pt x="877" y="19934"/>
                    <a:pt x="1089" y="20025"/>
                  </a:cubicBezTo>
                  <a:cubicBezTo>
                    <a:pt x="1875" y="20327"/>
                    <a:pt x="2662" y="20629"/>
                    <a:pt x="3418" y="20932"/>
                  </a:cubicBezTo>
                  <a:cubicBezTo>
                    <a:pt x="3839" y="21103"/>
                    <a:pt x="4372" y="21235"/>
                    <a:pt x="4890" y="21235"/>
                  </a:cubicBezTo>
                  <a:cubicBezTo>
                    <a:pt x="5376" y="21235"/>
                    <a:pt x="5849" y="21119"/>
                    <a:pt x="6200" y="20811"/>
                  </a:cubicBezTo>
                  <a:cubicBezTo>
                    <a:pt x="6654" y="20387"/>
                    <a:pt x="6896" y="19813"/>
                    <a:pt x="7168" y="19238"/>
                  </a:cubicBezTo>
                  <a:cubicBezTo>
                    <a:pt x="8559" y="16123"/>
                    <a:pt x="10132" y="13038"/>
                    <a:pt x="12098" y="10225"/>
                  </a:cubicBezTo>
                  <a:cubicBezTo>
                    <a:pt x="12673" y="9439"/>
                    <a:pt x="13278" y="8622"/>
                    <a:pt x="14124" y="8138"/>
                  </a:cubicBezTo>
                  <a:cubicBezTo>
                    <a:pt x="14880" y="7715"/>
                    <a:pt x="16000" y="7564"/>
                    <a:pt x="16574" y="6868"/>
                  </a:cubicBezTo>
                  <a:cubicBezTo>
                    <a:pt x="17119" y="6203"/>
                    <a:pt x="17209" y="4993"/>
                    <a:pt x="17240" y="4176"/>
                  </a:cubicBezTo>
                  <a:cubicBezTo>
                    <a:pt x="17240" y="3935"/>
                    <a:pt x="17240" y="3693"/>
                    <a:pt x="17179" y="3451"/>
                  </a:cubicBezTo>
                  <a:cubicBezTo>
                    <a:pt x="17119" y="2936"/>
                    <a:pt x="16846" y="2604"/>
                    <a:pt x="16604" y="2180"/>
                  </a:cubicBezTo>
                  <a:cubicBezTo>
                    <a:pt x="16302" y="1606"/>
                    <a:pt x="16030" y="1031"/>
                    <a:pt x="15606" y="547"/>
                  </a:cubicBezTo>
                  <a:cubicBezTo>
                    <a:pt x="15455" y="335"/>
                    <a:pt x="15153" y="33"/>
                    <a:pt x="14880" y="3"/>
                  </a:cubicBezTo>
                  <a:cubicBezTo>
                    <a:pt x="14865" y="1"/>
                    <a:pt x="14848" y="0"/>
                    <a:pt x="14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7768631" y="1992784"/>
              <a:ext cx="277204" cy="322755"/>
            </a:xfrm>
            <a:custGeom>
              <a:avLst/>
              <a:gdLst/>
              <a:ahLst/>
              <a:cxnLst/>
              <a:rect l="l" t="t" r="r" b="b"/>
              <a:pathLst>
                <a:path w="6323" h="7362" extrusionOk="0">
                  <a:moveTo>
                    <a:pt x="2996" y="0"/>
                  </a:moveTo>
                  <a:cubicBezTo>
                    <a:pt x="2885" y="0"/>
                    <a:pt x="2781" y="8"/>
                    <a:pt x="2693" y="22"/>
                  </a:cubicBezTo>
                  <a:cubicBezTo>
                    <a:pt x="2148" y="143"/>
                    <a:pt x="1634" y="415"/>
                    <a:pt x="1362" y="899"/>
                  </a:cubicBezTo>
                  <a:cubicBezTo>
                    <a:pt x="1060" y="1383"/>
                    <a:pt x="1060" y="1957"/>
                    <a:pt x="1120" y="2471"/>
                  </a:cubicBezTo>
                  <a:cubicBezTo>
                    <a:pt x="1150" y="2925"/>
                    <a:pt x="1392" y="3530"/>
                    <a:pt x="1181" y="3984"/>
                  </a:cubicBezTo>
                  <a:cubicBezTo>
                    <a:pt x="1060" y="4286"/>
                    <a:pt x="485" y="4377"/>
                    <a:pt x="152" y="4437"/>
                  </a:cubicBezTo>
                  <a:cubicBezTo>
                    <a:pt x="92" y="4437"/>
                    <a:pt x="1" y="4498"/>
                    <a:pt x="31" y="4558"/>
                  </a:cubicBezTo>
                  <a:cubicBezTo>
                    <a:pt x="182" y="5103"/>
                    <a:pt x="424" y="5647"/>
                    <a:pt x="757" y="6131"/>
                  </a:cubicBezTo>
                  <a:cubicBezTo>
                    <a:pt x="1090" y="6585"/>
                    <a:pt x="1543" y="7008"/>
                    <a:pt x="2088" y="7220"/>
                  </a:cubicBezTo>
                  <a:cubicBezTo>
                    <a:pt x="2352" y="7314"/>
                    <a:pt x="2629" y="7361"/>
                    <a:pt x="2910" y="7361"/>
                  </a:cubicBezTo>
                  <a:cubicBezTo>
                    <a:pt x="3078" y="7361"/>
                    <a:pt x="3248" y="7344"/>
                    <a:pt x="3419" y="7310"/>
                  </a:cubicBezTo>
                  <a:cubicBezTo>
                    <a:pt x="3751" y="7250"/>
                    <a:pt x="4054" y="7129"/>
                    <a:pt x="4356" y="6948"/>
                  </a:cubicBezTo>
                  <a:cubicBezTo>
                    <a:pt x="5052" y="6554"/>
                    <a:pt x="5596" y="5949"/>
                    <a:pt x="5989" y="5284"/>
                  </a:cubicBezTo>
                  <a:cubicBezTo>
                    <a:pt x="6110" y="5072"/>
                    <a:pt x="6231" y="4861"/>
                    <a:pt x="6292" y="4649"/>
                  </a:cubicBezTo>
                  <a:cubicBezTo>
                    <a:pt x="6322" y="4619"/>
                    <a:pt x="6322" y="4558"/>
                    <a:pt x="6322" y="4528"/>
                  </a:cubicBezTo>
                  <a:cubicBezTo>
                    <a:pt x="6292" y="4498"/>
                    <a:pt x="6262" y="4467"/>
                    <a:pt x="6231" y="4467"/>
                  </a:cubicBezTo>
                  <a:cubicBezTo>
                    <a:pt x="5959" y="4377"/>
                    <a:pt x="5687" y="4377"/>
                    <a:pt x="5415" y="4347"/>
                  </a:cubicBezTo>
                  <a:cubicBezTo>
                    <a:pt x="5143" y="4316"/>
                    <a:pt x="4840" y="4226"/>
                    <a:pt x="4659" y="4044"/>
                  </a:cubicBezTo>
                  <a:cubicBezTo>
                    <a:pt x="4447" y="3802"/>
                    <a:pt x="4386" y="3409"/>
                    <a:pt x="4296" y="3106"/>
                  </a:cubicBezTo>
                  <a:cubicBezTo>
                    <a:pt x="4175" y="2744"/>
                    <a:pt x="4084" y="2381"/>
                    <a:pt x="4084" y="2018"/>
                  </a:cubicBezTo>
                  <a:cubicBezTo>
                    <a:pt x="4054" y="1564"/>
                    <a:pt x="4417" y="717"/>
                    <a:pt x="4084" y="324"/>
                  </a:cubicBezTo>
                  <a:cubicBezTo>
                    <a:pt x="3850" y="90"/>
                    <a:pt x="3379" y="0"/>
                    <a:pt x="29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7744782" y="1841534"/>
              <a:ext cx="255942" cy="284000"/>
            </a:xfrm>
            <a:custGeom>
              <a:avLst/>
              <a:gdLst/>
              <a:ahLst/>
              <a:cxnLst/>
              <a:rect l="l" t="t" r="r" b="b"/>
              <a:pathLst>
                <a:path w="5838" h="6478" extrusionOk="0">
                  <a:moveTo>
                    <a:pt x="2179" y="1"/>
                  </a:moveTo>
                  <a:cubicBezTo>
                    <a:pt x="1788" y="1"/>
                    <a:pt x="1427" y="105"/>
                    <a:pt x="1150" y="417"/>
                  </a:cubicBezTo>
                  <a:cubicBezTo>
                    <a:pt x="878" y="719"/>
                    <a:pt x="726" y="1113"/>
                    <a:pt x="636" y="1506"/>
                  </a:cubicBezTo>
                  <a:cubicBezTo>
                    <a:pt x="333" y="2443"/>
                    <a:pt x="1" y="3865"/>
                    <a:pt x="303" y="4802"/>
                  </a:cubicBezTo>
                  <a:cubicBezTo>
                    <a:pt x="671" y="5879"/>
                    <a:pt x="1837" y="6477"/>
                    <a:pt x="2949" y="6477"/>
                  </a:cubicBezTo>
                  <a:cubicBezTo>
                    <a:pt x="3118" y="6477"/>
                    <a:pt x="3285" y="6463"/>
                    <a:pt x="3448" y="6436"/>
                  </a:cubicBezTo>
                  <a:cubicBezTo>
                    <a:pt x="4416" y="6284"/>
                    <a:pt x="4447" y="5710"/>
                    <a:pt x="4809" y="4651"/>
                  </a:cubicBezTo>
                  <a:lnTo>
                    <a:pt x="5596" y="2715"/>
                  </a:lnTo>
                  <a:cubicBezTo>
                    <a:pt x="5838" y="1657"/>
                    <a:pt x="5142" y="598"/>
                    <a:pt x="4084" y="387"/>
                  </a:cubicBezTo>
                  <a:cubicBezTo>
                    <a:pt x="3523" y="274"/>
                    <a:pt x="2812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7743467" y="1797782"/>
              <a:ext cx="290401" cy="268875"/>
            </a:xfrm>
            <a:custGeom>
              <a:avLst/>
              <a:gdLst/>
              <a:ahLst/>
              <a:cxnLst/>
              <a:rect l="l" t="t" r="r" b="b"/>
              <a:pathLst>
                <a:path w="6624" h="6133" extrusionOk="0">
                  <a:moveTo>
                    <a:pt x="1885" y="0"/>
                  </a:moveTo>
                  <a:cubicBezTo>
                    <a:pt x="1038" y="0"/>
                    <a:pt x="0" y="381"/>
                    <a:pt x="0" y="1385"/>
                  </a:cubicBezTo>
                  <a:cubicBezTo>
                    <a:pt x="0" y="1748"/>
                    <a:pt x="182" y="2080"/>
                    <a:pt x="454" y="2292"/>
                  </a:cubicBezTo>
                  <a:cubicBezTo>
                    <a:pt x="756" y="2504"/>
                    <a:pt x="1089" y="2655"/>
                    <a:pt x="1422" y="2746"/>
                  </a:cubicBezTo>
                  <a:cubicBezTo>
                    <a:pt x="1972" y="2894"/>
                    <a:pt x="2552" y="2968"/>
                    <a:pt x="3131" y="2968"/>
                  </a:cubicBezTo>
                  <a:cubicBezTo>
                    <a:pt x="3378" y="2968"/>
                    <a:pt x="3624" y="2954"/>
                    <a:pt x="3867" y="2928"/>
                  </a:cubicBezTo>
                  <a:lnTo>
                    <a:pt x="3867" y="2928"/>
                  </a:lnTo>
                  <a:cubicBezTo>
                    <a:pt x="3548" y="2970"/>
                    <a:pt x="4567" y="4379"/>
                    <a:pt x="4597" y="4439"/>
                  </a:cubicBezTo>
                  <a:cubicBezTo>
                    <a:pt x="4809" y="4923"/>
                    <a:pt x="4688" y="5649"/>
                    <a:pt x="4628" y="6133"/>
                  </a:cubicBezTo>
                  <a:cubicBezTo>
                    <a:pt x="4809" y="6133"/>
                    <a:pt x="4991" y="6073"/>
                    <a:pt x="5142" y="5952"/>
                  </a:cubicBezTo>
                  <a:cubicBezTo>
                    <a:pt x="6563" y="4923"/>
                    <a:pt x="6624" y="2504"/>
                    <a:pt x="5717" y="1173"/>
                  </a:cubicBezTo>
                  <a:cubicBezTo>
                    <a:pt x="5505" y="870"/>
                    <a:pt x="5233" y="598"/>
                    <a:pt x="4870" y="477"/>
                  </a:cubicBezTo>
                  <a:cubicBezTo>
                    <a:pt x="4839" y="447"/>
                    <a:pt x="4779" y="447"/>
                    <a:pt x="4718" y="417"/>
                  </a:cubicBezTo>
                  <a:cubicBezTo>
                    <a:pt x="4477" y="356"/>
                    <a:pt x="4235" y="356"/>
                    <a:pt x="3993" y="356"/>
                  </a:cubicBezTo>
                  <a:cubicBezTo>
                    <a:pt x="3388" y="296"/>
                    <a:pt x="2843" y="114"/>
                    <a:pt x="2238" y="24"/>
                  </a:cubicBezTo>
                  <a:cubicBezTo>
                    <a:pt x="2127" y="8"/>
                    <a:pt x="200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7154734" y="2399447"/>
              <a:ext cx="486675" cy="337047"/>
            </a:xfrm>
            <a:custGeom>
              <a:avLst/>
              <a:gdLst/>
              <a:ahLst/>
              <a:cxnLst/>
              <a:rect l="l" t="t" r="r" b="b"/>
              <a:pathLst>
                <a:path w="11101" h="7688" extrusionOk="0">
                  <a:moveTo>
                    <a:pt x="1090" y="0"/>
                  </a:moveTo>
                  <a:cubicBezTo>
                    <a:pt x="787" y="605"/>
                    <a:pt x="424" y="1150"/>
                    <a:pt x="1" y="1634"/>
                  </a:cubicBezTo>
                  <a:cubicBezTo>
                    <a:pt x="817" y="2480"/>
                    <a:pt x="1664" y="3569"/>
                    <a:pt x="2632" y="4265"/>
                  </a:cubicBezTo>
                  <a:cubicBezTo>
                    <a:pt x="3539" y="4900"/>
                    <a:pt x="4477" y="5535"/>
                    <a:pt x="5415" y="6170"/>
                  </a:cubicBezTo>
                  <a:cubicBezTo>
                    <a:pt x="5808" y="6412"/>
                    <a:pt x="6261" y="6624"/>
                    <a:pt x="6655" y="6896"/>
                  </a:cubicBezTo>
                  <a:cubicBezTo>
                    <a:pt x="7048" y="7198"/>
                    <a:pt x="7501" y="7440"/>
                    <a:pt x="7955" y="7561"/>
                  </a:cubicBezTo>
                  <a:cubicBezTo>
                    <a:pt x="8227" y="7643"/>
                    <a:pt x="8505" y="7688"/>
                    <a:pt x="8778" y="7688"/>
                  </a:cubicBezTo>
                  <a:cubicBezTo>
                    <a:pt x="9113" y="7688"/>
                    <a:pt x="9440" y="7621"/>
                    <a:pt x="9739" y="7471"/>
                  </a:cubicBezTo>
                  <a:cubicBezTo>
                    <a:pt x="9891" y="7410"/>
                    <a:pt x="10042" y="7289"/>
                    <a:pt x="10133" y="7168"/>
                  </a:cubicBezTo>
                  <a:cubicBezTo>
                    <a:pt x="11100" y="6079"/>
                    <a:pt x="9951" y="4083"/>
                    <a:pt x="8983" y="3448"/>
                  </a:cubicBezTo>
                  <a:cubicBezTo>
                    <a:pt x="7350" y="2359"/>
                    <a:pt x="5505" y="1664"/>
                    <a:pt x="3691" y="968"/>
                  </a:cubicBezTo>
                  <a:cubicBezTo>
                    <a:pt x="2844" y="666"/>
                    <a:pt x="1997" y="363"/>
                    <a:pt x="1150" y="31"/>
                  </a:cubicBezTo>
                  <a:cubicBezTo>
                    <a:pt x="1120" y="31"/>
                    <a:pt x="1120" y="31"/>
                    <a:pt x="10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7914488" y="1936931"/>
              <a:ext cx="79615" cy="93205"/>
            </a:xfrm>
            <a:custGeom>
              <a:avLst/>
              <a:gdLst/>
              <a:ahLst/>
              <a:cxnLst/>
              <a:rect l="l" t="t" r="r" b="b"/>
              <a:pathLst>
                <a:path w="1816" h="2126" extrusionOk="0">
                  <a:moveTo>
                    <a:pt x="670" y="1"/>
                  </a:moveTo>
                  <a:cubicBezTo>
                    <a:pt x="592" y="1"/>
                    <a:pt x="518" y="18"/>
                    <a:pt x="455" y="56"/>
                  </a:cubicBezTo>
                  <a:cubicBezTo>
                    <a:pt x="394" y="86"/>
                    <a:pt x="334" y="116"/>
                    <a:pt x="273" y="177"/>
                  </a:cubicBezTo>
                  <a:cubicBezTo>
                    <a:pt x="61" y="388"/>
                    <a:pt x="1" y="721"/>
                    <a:pt x="1" y="1054"/>
                  </a:cubicBezTo>
                  <a:cubicBezTo>
                    <a:pt x="31" y="1175"/>
                    <a:pt x="31" y="1296"/>
                    <a:pt x="61" y="1417"/>
                  </a:cubicBezTo>
                  <a:cubicBezTo>
                    <a:pt x="112" y="1771"/>
                    <a:pt x="226" y="2125"/>
                    <a:pt x="563" y="2125"/>
                  </a:cubicBezTo>
                  <a:cubicBezTo>
                    <a:pt x="629" y="2125"/>
                    <a:pt x="703" y="2112"/>
                    <a:pt x="787" y="2082"/>
                  </a:cubicBezTo>
                  <a:cubicBezTo>
                    <a:pt x="1664" y="1779"/>
                    <a:pt x="1816" y="509"/>
                    <a:pt x="999" y="86"/>
                  </a:cubicBezTo>
                  <a:cubicBezTo>
                    <a:pt x="893" y="33"/>
                    <a:pt x="778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8139916" y="3514528"/>
              <a:ext cx="22578" cy="555637"/>
            </a:xfrm>
            <a:custGeom>
              <a:avLst/>
              <a:gdLst/>
              <a:ahLst/>
              <a:cxnLst/>
              <a:rect l="l" t="t" r="r" b="b"/>
              <a:pathLst>
                <a:path w="515" h="12674" extrusionOk="0">
                  <a:moveTo>
                    <a:pt x="0" y="1"/>
                  </a:moveTo>
                  <a:lnTo>
                    <a:pt x="0" y="12673"/>
                  </a:lnTo>
                  <a:lnTo>
                    <a:pt x="515" y="12673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7889324" y="4070117"/>
              <a:ext cx="531743" cy="141912"/>
            </a:xfrm>
            <a:custGeom>
              <a:avLst/>
              <a:gdLst/>
              <a:ahLst/>
              <a:cxnLst/>
              <a:rect l="l" t="t" r="r" b="b"/>
              <a:pathLst>
                <a:path w="12129" h="3237" fill="none" extrusionOk="0">
                  <a:moveTo>
                    <a:pt x="12128" y="3236"/>
                  </a:moveTo>
                  <a:cubicBezTo>
                    <a:pt x="12128" y="938"/>
                    <a:pt x="8075" y="0"/>
                    <a:pt x="6049" y="0"/>
                  </a:cubicBezTo>
                  <a:cubicBezTo>
                    <a:pt x="3660" y="0"/>
                    <a:pt x="0" y="877"/>
                    <a:pt x="0" y="323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8151840" y="4072747"/>
              <a:ext cx="44" cy="165805"/>
            </a:xfrm>
            <a:custGeom>
              <a:avLst/>
              <a:gdLst/>
              <a:ahLst/>
              <a:cxnLst/>
              <a:rect l="l" t="t" r="r" b="b"/>
              <a:pathLst>
                <a:path w="1" h="3782" fill="none" extrusionOk="0">
                  <a:moveTo>
                    <a:pt x="1" y="378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7845571" y="4192081"/>
              <a:ext cx="87550" cy="87550"/>
            </a:xfrm>
            <a:custGeom>
              <a:avLst/>
              <a:gdLst/>
              <a:ahLst/>
              <a:cxnLst/>
              <a:rect l="l" t="t" r="r" b="b"/>
              <a:pathLst>
                <a:path w="1997" h="1997" extrusionOk="0">
                  <a:moveTo>
                    <a:pt x="998" y="1"/>
                  </a:moveTo>
                  <a:cubicBezTo>
                    <a:pt x="454" y="1"/>
                    <a:pt x="0" y="454"/>
                    <a:pt x="0" y="999"/>
                  </a:cubicBezTo>
                  <a:cubicBezTo>
                    <a:pt x="0" y="1543"/>
                    <a:pt x="454" y="1997"/>
                    <a:pt x="998" y="1997"/>
                  </a:cubicBezTo>
                  <a:cubicBezTo>
                    <a:pt x="1543" y="1997"/>
                    <a:pt x="1996" y="1543"/>
                    <a:pt x="1996" y="999"/>
                  </a:cubicBezTo>
                  <a:cubicBezTo>
                    <a:pt x="1996" y="454"/>
                    <a:pt x="1543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8109403" y="4192081"/>
              <a:ext cx="86235" cy="87550"/>
            </a:xfrm>
            <a:custGeom>
              <a:avLst/>
              <a:gdLst/>
              <a:ahLst/>
              <a:cxnLst/>
              <a:rect l="l" t="t" r="r" b="b"/>
              <a:pathLst>
                <a:path w="1967" h="1997" extrusionOk="0">
                  <a:moveTo>
                    <a:pt x="999" y="1"/>
                  </a:moveTo>
                  <a:cubicBezTo>
                    <a:pt x="424" y="1"/>
                    <a:pt x="1" y="454"/>
                    <a:pt x="1" y="999"/>
                  </a:cubicBezTo>
                  <a:cubicBezTo>
                    <a:pt x="1" y="1543"/>
                    <a:pt x="424" y="1997"/>
                    <a:pt x="999" y="1997"/>
                  </a:cubicBezTo>
                  <a:cubicBezTo>
                    <a:pt x="1543" y="1997"/>
                    <a:pt x="1967" y="1543"/>
                    <a:pt x="1967" y="999"/>
                  </a:cubicBezTo>
                  <a:cubicBezTo>
                    <a:pt x="1967" y="454"/>
                    <a:pt x="1543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8371963" y="4192081"/>
              <a:ext cx="87550" cy="87550"/>
            </a:xfrm>
            <a:custGeom>
              <a:avLst/>
              <a:gdLst/>
              <a:ahLst/>
              <a:cxnLst/>
              <a:rect l="l" t="t" r="r" b="b"/>
              <a:pathLst>
                <a:path w="1997" h="1997" extrusionOk="0">
                  <a:moveTo>
                    <a:pt x="998" y="1"/>
                  </a:moveTo>
                  <a:cubicBezTo>
                    <a:pt x="454" y="1"/>
                    <a:pt x="0" y="454"/>
                    <a:pt x="0" y="999"/>
                  </a:cubicBezTo>
                  <a:cubicBezTo>
                    <a:pt x="0" y="1543"/>
                    <a:pt x="454" y="1997"/>
                    <a:pt x="998" y="1997"/>
                  </a:cubicBezTo>
                  <a:cubicBezTo>
                    <a:pt x="1543" y="1997"/>
                    <a:pt x="1996" y="1543"/>
                    <a:pt x="1996" y="999"/>
                  </a:cubicBezTo>
                  <a:cubicBezTo>
                    <a:pt x="1996" y="454"/>
                    <a:pt x="1543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7626764" y="2697387"/>
              <a:ext cx="672297" cy="310611"/>
            </a:xfrm>
            <a:custGeom>
              <a:avLst/>
              <a:gdLst/>
              <a:ahLst/>
              <a:cxnLst/>
              <a:rect l="l" t="t" r="r" b="b"/>
              <a:pathLst>
                <a:path w="15335" h="7085" extrusionOk="0">
                  <a:moveTo>
                    <a:pt x="13432" y="0"/>
                  </a:moveTo>
                  <a:cubicBezTo>
                    <a:pt x="11760" y="0"/>
                    <a:pt x="9833" y="2333"/>
                    <a:pt x="8772" y="3064"/>
                  </a:cubicBezTo>
                  <a:cubicBezTo>
                    <a:pt x="7532" y="3941"/>
                    <a:pt x="6019" y="4425"/>
                    <a:pt x="4598" y="4969"/>
                  </a:cubicBezTo>
                  <a:cubicBezTo>
                    <a:pt x="4326" y="5060"/>
                    <a:pt x="4023" y="5090"/>
                    <a:pt x="3721" y="5151"/>
                  </a:cubicBezTo>
                  <a:cubicBezTo>
                    <a:pt x="2904" y="5242"/>
                    <a:pt x="1574" y="5121"/>
                    <a:pt x="848" y="5484"/>
                  </a:cubicBezTo>
                  <a:cubicBezTo>
                    <a:pt x="394" y="5725"/>
                    <a:pt x="1" y="6784"/>
                    <a:pt x="848" y="6784"/>
                  </a:cubicBezTo>
                  <a:cubicBezTo>
                    <a:pt x="1550" y="6991"/>
                    <a:pt x="2253" y="7084"/>
                    <a:pt x="2965" y="7084"/>
                  </a:cubicBezTo>
                  <a:cubicBezTo>
                    <a:pt x="3296" y="7084"/>
                    <a:pt x="3628" y="7064"/>
                    <a:pt x="3963" y="7026"/>
                  </a:cubicBezTo>
                  <a:cubicBezTo>
                    <a:pt x="4417" y="6966"/>
                    <a:pt x="4870" y="6905"/>
                    <a:pt x="5354" y="6845"/>
                  </a:cubicBezTo>
                  <a:cubicBezTo>
                    <a:pt x="8137" y="6391"/>
                    <a:pt x="11645" y="5907"/>
                    <a:pt x="14034" y="4274"/>
                  </a:cubicBezTo>
                  <a:cubicBezTo>
                    <a:pt x="14579" y="3911"/>
                    <a:pt x="15123" y="3397"/>
                    <a:pt x="15244" y="2731"/>
                  </a:cubicBezTo>
                  <a:cubicBezTo>
                    <a:pt x="15335" y="2338"/>
                    <a:pt x="15274" y="1915"/>
                    <a:pt x="15153" y="1522"/>
                  </a:cubicBezTo>
                  <a:cubicBezTo>
                    <a:pt x="15093" y="1219"/>
                    <a:pt x="14972" y="886"/>
                    <a:pt x="14760" y="644"/>
                  </a:cubicBezTo>
                  <a:cubicBezTo>
                    <a:pt x="14354" y="185"/>
                    <a:pt x="13903" y="0"/>
                    <a:pt x="134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7898574" y="1645831"/>
              <a:ext cx="234767" cy="209778"/>
            </a:xfrm>
            <a:custGeom>
              <a:avLst/>
              <a:gdLst/>
              <a:ahLst/>
              <a:cxnLst/>
              <a:rect l="l" t="t" r="r" b="b"/>
              <a:pathLst>
                <a:path w="5355" h="4785" extrusionOk="0">
                  <a:moveTo>
                    <a:pt x="2353" y="0"/>
                  </a:moveTo>
                  <a:cubicBezTo>
                    <a:pt x="2105" y="0"/>
                    <a:pt x="1861" y="34"/>
                    <a:pt x="1634" y="102"/>
                  </a:cubicBezTo>
                  <a:cubicBezTo>
                    <a:pt x="1090" y="253"/>
                    <a:pt x="576" y="647"/>
                    <a:pt x="273" y="1161"/>
                  </a:cubicBezTo>
                  <a:cubicBezTo>
                    <a:pt x="92" y="1494"/>
                    <a:pt x="1" y="1887"/>
                    <a:pt x="1" y="2250"/>
                  </a:cubicBezTo>
                  <a:cubicBezTo>
                    <a:pt x="61" y="3217"/>
                    <a:pt x="878" y="3943"/>
                    <a:pt x="1725" y="4427"/>
                  </a:cubicBezTo>
                  <a:cubicBezTo>
                    <a:pt x="2136" y="4664"/>
                    <a:pt x="2596" y="4785"/>
                    <a:pt x="3044" y="4785"/>
                  </a:cubicBezTo>
                  <a:cubicBezTo>
                    <a:pt x="3915" y="4785"/>
                    <a:pt x="4743" y="4327"/>
                    <a:pt x="5082" y="3369"/>
                  </a:cubicBezTo>
                  <a:cubicBezTo>
                    <a:pt x="5354" y="2613"/>
                    <a:pt x="5173" y="1735"/>
                    <a:pt x="4689" y="1100"/>
                  </a:cubicBezTo>
                  <a:cubicBezTo>
                    <a:pt x="4175" y="465"/>
                    <a:pt x="3388" y="72"/>
                    <a:pt x="2602" y="12"/>
                  </a:cubicBezTo>
                  <a:cubicBezTo>
                    <a:pt x="2519" y="4"/>
                    <a:pt x="2436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7743467" y="2183314"/>
              <a:ext cx="326218" cy="156555"/>
            </a:xfrm>
            <a:custGeom>
              <a:avLst/>
              <a:gdLst/>
              <a:ahLst/>
              <a:cxnLst/>
              <a:rect l="l" t="t" r="r" b="b"/>
              <a:pathLst>
                <a:path w="7441" h="3571" extrusionOk="0">
                  <a:moveTo>
                    <a:pt x="968" y="1"/>
                  </a:moveTo>
                  <a:cubicBezTo>
                    <a:pt x="817" y="31"/>
                    <a:pt x="666" y="91"/>
                    <a:pt x="514" y="121"/>
                  </a:cubicBezTo>
                  <a:cubicBezTo>
                    <a:pt x="333" y="182"/>
                    <a:pt x="152" y="273"/>
                    <a:pt x="0" y="394"/>
                  </a:cubicBezTo>
                  <a:cubicBezTo>
                    <a:pt x="212" y="1089"/>
                    <a:pt x="545" y="1724"/>
                    <a:pt x="998" y="2299"/>
                  </a:cubicBezTo>
                  <a:cubicBezTo>
                    <a:pt x="1543" y="2934"/>
                    <a:pt x="2359" y="3509"/>
                    <a:pt x="3236" y="3569"/>
                  </a:cubicBezTo>
                  <a:cubicBezTo>
                    <a:pt x="3261" y="3570"/>
                    <a:pt x="3286" y="3571"/>
                    <a:pt x="3311" y="3571"/>
                  </a:cubicBezTo>
                  <a:cubicBezTo>
                    <a:pt x="4173" y="3571"/>
                    <a:pt x="5190" y="3069"/>
                    <a:pt x="5807" y="2511"/>
                  </a:cubicBezTo>
                  <a:cubicBezTo>
                    <a:pt x="6170" y="2178"/>
                    <a:pt x="6473" y="1785"/>
                    <a:pt x="6745" y="1392"/>
                  </a:cubicBezTo>
                  <a:cubicBezTo>
                    <a:pt x="6896" y="1210"/>
                    <a:pt x="7017" y="999"/>
                    <a:pt x="7168" y="787"/>
                  </a:cubicBezTo>
                  <a:cubicBezTo>
                    <a:pt x="7229" y="636"/>
                    <a:pt x="7319" y="394"/>
                    <a:pt x="7440" y="303"/>
                  </a:cubicBezTo>
                  <a:cubicBezTo>
                    <a:pt x="7289" y="212"/>
                    <a:pt x="7108" y="152"/>
                    <a:pt x="6957" y="121"/>
                  </a:cubicBezTo>
                  <a:cubicBezTo>
                    <a:pt x="6775" y="61"/>
                    <a:pt x="6594" y="61"/>
                    <a:pt x="6442" y="1"/>
                  </a:cubicBezTo>
                  <a:cubicBezTo>
                    <a:pt x="6019" y="515"/>
                    <a:pt x="5717" y="1120"/>
                    <a:pt x="5233" y="1603"/>
                  </a:cubicBezTo>
                  <a:cubicBezTo>
                    <a:pt x="4779" y="2087"/>
                    <a:pt x="4023" y="2511"/>
                    <a:pt x="3357" y="2511"/>
                  </a:cubicBezTo>
                  <a:cubicBezTo>
                    <a:pt x="3340" y="2512"/>
                    <a:pt x="3322" y="2512"/>
                    <a:pt x="3304" y="2512"/>
                  </a:cubicBezTo>
                  <a:cubicBezTo>
                    <a:pt x="2660" y="2512"/>
                    <a:pt x="2077" y="1984"/>
                    <a:pt x="1694" y="1513"/>
                  </a:cubicBezTo>
                  <a:cubicBezTo>
                    <a:pt x="1361" y="1059"/>
                    <a:pt x="1119" y="545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8059030" y="2233380"/>
              <a:ext cx="308989" cy="601012"/>
            </a:xfrm>
            <a:custGeom>
              <a:avLst/>
              <a:gdLst/>
              <a:ahLst/>
              <a:cxnLst/>
              <a:rect l="l" t="t" r="r" b="b"/>
              <a:pathLst>
                <a:path w="7048" h="13709" extrusionOk="0">
                  <a:moveTo>
                    <a:pt x="1445" y="0"/>
                  </a:moveTo>
                  <a:cubicBezTo>
                    <a:pt x="744" y="0"/>
                    <a:pt x="168" y="421"/>
                    <a:pt x="61" y="1550"/>
                  </a:cubicBezTo>
                  <a:cubicBezTo>
                    <a:pt x="1" y="2125"/>
                    <a:pt x="152" y="2700"/>
                    <a:pt x="333" y="3244"/>
                  </a:cubicBezTo>
                  <a:cubicBezTo>
                    <a:pt x="968" y="5543"/>
                    <a:pt x="2360" y="8416"/>
                    <a:pt x="1513" y="10866"/>
                  </a:cubicBezTo>
                  <a:cubicBezTo>
                    <a:pt x="1513" y="10896"/>
                    <a:pt x="1482" y="10926"/>
                    <a:pt x="1482" y="10956"/>
                  </a:cubicBezTo>
                  <a:cubicBezTo>
                    <a:pt x="1997" y="11107"/>
                    <a:pt x="2481" y="11289"/>
                    <a:pt x="2934" y="11531"/>
                  </a:cubicBezTo>
                  <a:cubicBezTo>
                    <a:pt x="3932" y="12015"/>
                    <a:pt x="4840" y="12741"/>
                    <a:pt x="5384" y="13708"/>
                  </a:cubicBezTo>
                  <a:cubicBezTo>
                    <a:pt x="6836" y="12257"/>
                    <a:pt x="7047" y="10170"/>
                    <a:pt x="6775" y="8234"/>
                  </a:cubicBezTo>
                  <a:cubicBezTo>
                    <a:pt x="6745" y="7992"/>
                    <a:pt x="6685" y="7750"/>
                    <a:pt x="6654" y="7539"/>
                  </a:cubicBezTo>
                  <a:cubicBezTo>
                    <a:pt x="6110" y="5119"/>
                    <a:pt x="5354" y="2609"/>
                    <a:pt x="3539" y="945"/>
                  </a:cubicBezTo>
                  <a:cubicBezTo>
                    <a:pt x="2940" y="406"/>
                    <a:pt x="2133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8093489" y="2692476"/>
              <a:ext cx="225473" cy="167121"/>
            </a:xfrm>
            <a:custGeom>
              <a:avLst/>
              <a:gdLst/>
              <a:ahLst/>
              <a:cxnLst/>
              <a:rect l="l" t="t" r="r" b="b"/>
              <a:pathLst>
                <a:path w="5143" h="3812" extrusionOk="0">
                  <a:moveTo>
                    <a:pt x="908" y="0"/>
                  </a:moveTo>
                  <a:cubicBezTo>
                    <a:pt x="636" y="333"/>
                    <a:pt x="334" y="635"/>
                    <a:pt x="1" y="938"/>
                  </a:cubicBezTo>
                  <a:cubicBezTo>
                    <a:pt x="1" y="938"/>
                    <a:pt x="1" y="968"/>
                    <a:pt x="31" y="968"/>
                  </a:cubicBezTo>
                  <a:cubicBezTo>
                    <a:pt x="213" y="1240"/>
                    <a:pt x="455" y="1331"/>
                    <a:pt x="727" y="1452"/>
                  </a:cubicBezTo>
                  <a:lnTo>
                    <a:pt x="848" y="1513"/>
                  </a:lnTo>
                  <a:cubicBezTo>
                    <a:pt x="878" y="1543"/>
                    <a:pt x="908" y="1543"/>
                    <a:pt x="908" y="1543"/>
                  </a:cubicBezTo>
                  <a:lnTo>
                    <a:pt x="938" y="1543"/>
                  </a:lnTo>
                  <a:cubicBezTo>
                    <a:pt x="1029" y="1603"/>
                    <a:pt x="1150" y="1634"/>
                    <a:pt x="1241" y="1694"/>
                  </a:cubicBezTo>
                  <a:cubicBezTo>
                    <a:pt x="1634" y="1906"/>
                    <a:pt x="2027" y="2117"/>
                    <a:pt x="2420" y="2359"/>
                  </a:cubicBezTo>
                  <a:cubicBezTo>
                    <a:pt x="2783" y="2601"/>
                    <a:pt x="3146" y="2843"/>
                    <a:pt x="3479" y="3116"/>
                  </a:cubicBezTo>
                  <a:cubicBezTo>
                    <a:pt x="3751" y="3357"/>
                    <a:pt x="4114" y="3690"/>
                    <a:pt x="4477" y="3811"/>
                  </a:cubicBezTo>
                  <a:cubicBezTo>
                    <a:pt x="4689" y="3599"/>
                    <a:pt x="4900" y="3357"/>
                    <a:pt x="5142" y="3146"/>
                  </a:cubicBezTo>
                  <a:cubicBezTo>
                    <a:pt x="5052" y="2934"/>
                    <a:pt x="4870" y="2722"/>
                    <a:pt x="4749" y="2571"/>
                  </a:cubicBezTo>
                  <a:cubicBezTo>
                    <a:pt x="4598" y="2390"/>
                    <a:pt x="4417" y="2238"/>
                    <a:pt x="4265" y="2087"/>
                  </a:cubicBezTo>
                  <a:cubicBezTo>
                    <a:pt x="3872" y="1755"/>
                    <a:pt x="3449" y="1422"/>
                    <a:pt x="3056" y="1150"/>
                  </a:cubicBezTo>
                  <a:cubicBezTo>
                    <a:pt x="2662" y="877"/>
                    <a:pt x="2269" y="635"/>
                    <a:pt x="1846" y="424"/>
                  </a:cubicBezTo>
                  <a:cubicBezTo>
                    <a:pt x="1664" y="333"/>
                    <a:pt x="1453" y="212"/>
                    <a:pt x="1241" y="121"/>
                  </a:cubicBezTo>
                  <a:cubicBezTo>
                    <a:pt x="1150" y="91"/>
                    <a:pt x="1029" y="31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4907300" y="3851310"/>
              <a:ext cx="590095" cy="328893"/>
            </a:xfrm>
            <a:custGeom>
              <a:avLst/>
              <a:gdLst/>
              <a:ahLst/>
              <a:cxnLst/>
              <a:rect l="l" t="t" r="r" b="b"/>
              <a:pathLst>
                <a:path w="13460" h="7502" fill="none" extrusionOk="0">
                  <a:moveTo>
                    <a:pt x="0" y="1"/>
                  </a:moveTo>
                  <a:cubicBezTo>
                    <a:pt x="152" y="92"/>
                    <a:pt x="13459" y="7501"/>
                    <a:pt x="13459" y="750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4834350" y="3810231"/>
              <a:ext cx="624598" cy="385885"/>
            </a:xfrm>
            <a:custGeom>
              <a:avLst/>
              <a:gdLst/>
              <a:ahLst/>
              <a:cxnLst/>
              <a:rect l="l" t="t" r="r" b="b"/>
              <a:pathLst>
                <a:path w="14247" h="8802" fill="none" extrusionOk="0">
                  <a:moveTo>
                    <a:pt x="14246" y="0"/>
                  </a:moveTo>
                  <a:lnTo>
                    <a:pt x="1" y="880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4807870" y="3510582"/>
              <a:ext cx="706755" cy="831394"/>
            </a:xfrm>
            <a:custGeom>
              <a:avLst/>
              <a:gdLst/>
              <a:ahLst/>
              <a:cxnLst/>
              <a:rect l="l" t="t" r="r" b="b"/>
              <a:pathLst>
                <a:path w="16121" h="18964" fill="none" extrusionOk="0">
                  <a:moveTo>
                    <a:pt x="0" y="18691"/>
                  </a:moveTo>
                  <a:lnTo>
                    <a:pt x="3871" y="0"/>
                  </a:lnTo>
                  <a:lnTo>
                    <a:pt x="14124" y="1028"/>
                  </a:lnTo>
                  <a:lnTo>
                    <a:pt x="16120" y="1896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5831456" y="2758763"/>
              <a:ext cx="258616" cy="511927"/>
            </a:xfrm>
            <a:custGeom>
              <a:avLst/>
              <a:gdLst/>
              <a:ahLst/>
              <a:cxnLst/>
              <a:rect l="l" t="t" r="r" b="b"/>
              <a:pathLst>
                <a:path w="5899" h="11677" extrusionOk="0">
                  <a:moveTo>
                    <a:pt x="3201" y="0"/>
                  </a:moveTo>
                  <a:cubicBezTo>
                    <a:pt x="2711" y="0"/>
                    <a:pt x="2220" y="144"/>
                    <a:pt x="1815" y="424"/>
                  </a:cubicBezTo>
                  <a:cubicBezTo>
                    <a:pt x="1120" y="878"/>
                    <a:pt x="727" y="1664"/>
                    <a:pt x="515" y="2481"/>
                  </a:cubicBezTo>
                  <a:cubicBezTo>
                    <a:pt x="212" y="3630"/>
                    <a:pt x="243" y="4688"/>
                    <a:pt x="243" y="5838"/>
                  </a:cubicBezTo>
                  <a:cubicBezTo>
                    <a:pt x="212" y="7592"/>
                    <a:pt x="333" y="9528"/>
                    <a:pt x="1" y="11251"/>
                  </a:cubicBezTo>
                  <a:cubicBezTo>
                    <a:pt x="293" y="11281"/>
                    <a:pt x="3292" y="11676"/>
                    <a:pt x="3498" y="11676"/>
                  </a:cubicBezTo>
                  <a:cubicBezTo>
                    <a:pt x="3505" y="11676"/>
                    <a:pt x="3509" y="11676"/>
                    <a:pt x="3509" y="11675"/>
                  </a:cubicBezTo>
                  <a:cubicBezTo>
                    <a:pt x="4084" y="10253"/>
                    <a:pt x="4598" y="8802"/>
                    <a:pt x="5021" y="7320"/>
                  </a:cubicBezTo>
                  <a:cubicBezTo>
                    <a:pt x="5445" y="5959"/>
                    <a:pt x="5898" y="4386"/>
                    <a:pt x="5808" y="2934"/>
                  </a:cubicBezTo>
                  <a:cubicBezTo>
                    <a:pt x="5747" y="1966"/>
                    <a:pt x="5324" y="938"/>
                    <a:pt x="4507" y="394"/>
                  </a:cubicBezTo>
                  <a:cubicBezTo>
                    <a:pt x="4125" y="129"/>
                    <a:pt x="3664" y="0"/>
                    <a:pt x="32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5826151" y="3706812"/>
              <a:ext cx="273215" cy="552962"/>
            </a:xfrm>
            <a:custGeom>
              <a:avLst/>
              <a:gdLst/>
              <a:ahLst/>
              <a:cxnLst/>
              <a:rect l="l" t="t" r="r" b="b"/>
              <a:pathLst>
                <a:path w="6232" h="12613" extrusionOk="0">
                  <a:moveTo>
                    <a:pt x="5657" y="0"/>
                  </a:moveTo>
                  <a:cubicBezTo>
                    <a:pt x="4749" y="363"/>
                    <a:pt x="4296" y="424"/>
                    <a:pt x="3388" y="696"/>
                  </a:cubicBezTo>
                  <a:cubicBezTo>
                    <a:pt x="2269" y="998"/>
                    <a:pt x="1150" y="1301"/>
                    <a:pt x="1" y="1543"/>
                  </a:cubicBezTo>
                  <a:cubicBezTo>
                    <a:pt x="575" y="3569"/>
                    <a:pt x="1090" y="5323"/>
                    <a:pt x="1211" y="5686"/>
                  </a:cubicBezTo>
                  <a:cubicBezTo>
                    <a:pt x="1725" y="7229"/>
                    <a:pt x="2088" y="11191"/>
                    <a:pt x="2995" y="12612"/>
                  </a:cubicBezTo>
                  <a:cubicBezTo>
                    <a:pt x="4175" y="12582"/>
                    <a:pt x="5052" y="12158"/>
                    <a:pt x="6201" y="12038"/>
                  </a:cubicBezTo>
                  <a:cubicBezTo>
                    <a:pt x="6231" y="10888"/>
                    <a:pt x="5657" y="4053"/>
                    <a:pt x="565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4634131" y="2385813"/>
              <a:ext cx="1323330" cy="1272870"/>
            </a:xfrm>
            <a:custGeom>
              <a:avLst/>
              <a:gdLst/>
              <a:ahLst/>
              <a:cxnLst/>
              <a:rect l="l" t="t" r="r" b="b"/>
              <a:pathLst>
                <a:path w="30185" h="29034" extrusionOk="0">
                  <a:moveTo>
                    <a:pt x="6721" y="1"/>
                  </a:moveTo>
                  <a:cubicBezTo>
                    <a:pt x="6104" y="1"/>
                    <a:pt x="5492" y="84"/>
                    <a:pt x="4901" y="281"/>
                  </a:cubicBezTo>
                  <a:cubicBezTo>
                    <a:pt x="2481" y="1067"/>
                    <a:pt x="1060" y="3638"/>
                    <a:pt x="636" y="6118"/>
                  </a:cubicBezTo>
                  <a:cubicBezTo>
                    <a:pt x="1" y="9990"/>
                    <a:pt x="455" y="14738"/>
                    <a:pt x="1664" y="18488"/>
                  </a:cubicBezTo>
                  <a:cubicBezTo>
                    <a:pt x="2814" y="22057"/>
                    <a:pt x="5747" y="25868"/>
                    <a:pt x="9377" y="27138"/>
                  </a:cubicBezTo>
                  <a:cubicBezTo>
                    <a:pt x="10949" y="27682"/>
                    <a:pt x="12552" y="28106"/>
                    <a:pt x="14186" y="28408"/>
                  </a:cubicBezTo>
                  <a:cubicBezTo>
                    <a:pt x="16329" y="28825"/>
                    <a:pt x="18512" y="29034"/>
                    <a:pt x="20691" y="29034"/>
                  </a:cubicBezTo>
                  <a:cubicBezTo>
                    <a:pt x="21832" y="29034"/>
                    <a:pt x="22973" y="28976"/>
                    <a:pt x="24106" y="28862"/>
                  </a:cubicBezTo>
                  <a:cubicBezTo>
                    <a:pt x="26374" y="28620"/>
                    <a:pt x="28431" y="28257"/>
                    <a:pt x="29520" y="26049"/>
                  </a:cubicBezTo>
                  <a:cubicBezTo>
                    <a:pt x="30034" y="24930"/>
                    <a:pt x="30185" y="23630"/>
                    <a:pt x="29852" y="22450"/>
                  </a:cubicBezTo>
                  <a:cubicBezTo>
                    <a:pt x="29036" y="19486"/>
                    <a:pt x="26435" y="19093"/>
                    <a:pt x="24106" y="17762"/>
                  </a:cubicBezTo>
                  <a:cubicBezTo>
                    <a:pt x="21686" y="16371"/>
                    <a:pt x="19569" y="14375"/>
                    <a:pt x="18117" y="11955"/>
                  </a:cubicBezTo>
                  <a:cubicBezTo>
                    <a:pt x="16756" y="9717"/>
                    <a:pt x="15970" y="7207"/>
                    <a:pt x="14881" y="4848"/>
                  </a:cubicBezTo>
                  <a:cubicBezTo>
                    <a:pt x="13853" y="2640"/>
                    <a:pt x="12552" y="1521"/>
                    <a:pt x="10224" y="705"/>
                  </a:cubicBezTo>
                  <a:cubicBezTo>
                    <a:pt x="9110" y="307"/>
                    <a:pt x="7906" y="1"/>
                    <a:pt x="672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5807607" y="3228644"/>
              <a:ext cx="409735" cy="191496"/>
            </a:xfrm>
            <a:custGeom>
              <a:avLst/>
              <a:gdLst/>
              <a:ahLst/>
              <a:cxnLst/>
              <a:rect l="l" t="t" r="r" b="b"/>
              <a:pathLst>
                <a:path w="9346" h="4368" extrusionOk="0">
                  <a:moveTo>
                    <a:pt x="1784" y="1"/>
                  </a:moveTo>
                  <a:cubicBezTo>
                    <a:pt x="1439" y="1"/>
                    <a:pt x="1101" y="131"/>
                    <a:pt x="787" y="473"/>
                  </a:cubicBezTo>
                  <a:cubicBezTo>
                    <a:pt x="152" y="1169"/>
                    <a:pt x="61" y="2318"/>
                    <a:pt x="0" y="3225"/>
                  </a:cubicBezTo>
                  <a:cubicBezTo>
                    <a:pt x="575" y="3255"/>
                    <a:pt x="1119" y="3346"/>
                    <a:pt x="1694" y="3467"/>
                  </a:cubicBezTo>
                  <a:cubicBezTo>
                    <a:pt x="2995" y="3770"/>
                    <a:pt x="4356" y="3921"/>
                    <a:pt x="5686" y="4102"/>
                  </a:cubicBezTo>
                  <a:cubicBezTo>
                    <a:pt x="6131" y="4180"/>
                    <a:pt x="6883" y="4368"/>
                    <a:pt x="7542" y="4368"/>
                  </a:cubicBezTo>
                  <a:cubicBezTo>
                    <a:pt x="7915" y="4368"/>
                    <a:pt x="8259" y="4307"/>
                    <a:pt x="8499" y="4133"/>
                  </a:cubicBezTo>
                  <a:cubicBezTo>
                    <a:pt x="9346" y="3497"/>
                    <a:pt x="7955" y="3134"/>
                    <a:pt x="7350" y="2802"/>
                  </a:cubicBezTo>
                  <a:cubicBezTo>
                    <a:pt x="6261" y="2197"/>
                    <a:pt x="5172" y="1622"/>
                    <a:pt x="4083" y="1048"/>
                  </a:cubicBezTo>
                  <a:cubicBezTo>
                    <a:pt x="3391" y="670"/>
                    <a:pt x="256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4813131" y="2205059"/>
              <a:ext cx="731964" cy="969361"/>
            </a:xfrm>
            <a:custGeom>
              <a:avLst/>
              <a:gdLst/>
              <a:ahLst/>
              <a:cxnLst/>
              <a:rect l="l" t="t" r="r" b="b"/>
              <a:pathLst>
                <a:path w="16696" h="22111" extrusionOk="0">
                  <a:moveTo>
                    <a:pt x="8626" y="1"/>
                  </a:moveTo>
                  <a:cubicBezTo>
                    <a:pt x="8430" y="1"/>
                    <a:pt x="8236" y="13"/>
                    <a:pt x="8046" y="49"/>
                  </a:cubicBezTo>
                  <a:cubicBezTo>
                    <a:pt x="7441" y="170"/>
                    <a:pt x="6897" y="442"/>
                    <a:pt x="6352" y="775"/>
                  </a:cubicBezTo>
                  <a:cubicBezTo>
                    <a:pt x="3570" y="2438"/>
                    <a:pt x="3237" y="5130"/>
                    <a:pt x="2390" y="8033"/>
                  </a:cubicBezTo>
                  <a:cubicBezTo>
                    <a:pt x="1967" y="9485"/>
                    <a:pt x="1302" y="10876"/>
                    <a:pt x="908" y="12328"/>
                  </a:cubicBezTo>
                  <a:cubicBezTo>
                    <a:pt x="1" y="15413"/>
                    <a:pt x="1211" y="18407"/>
                    <a:pt x="2209" y="21311"/>
                  </a:cubicBezTo>
                  <a:cubicBezTo>
                    <a:pt x="2330" y="21674"/>
                    <a:pt x="2421" y="21916"/>
                    <a:pt x="2511" y="22097"/>
                  </a:cubicBezTo>
                  <a:cubicBezTo>
                    <a:pt x="2693" y="22087"/>
                    <a:pt x="2871" y="22084"/>
                    <a:pt x="3048" y="22084"/>
                  </a:cubicBezTo>
                  <a:cubicBezTo>
                    <a:pt x="3402" y="22084"/>
                    <a:pt x="3751" y="22097"/>
                    <a:pt x="4114" y="22097"/>
                  </a:cubicBezTo>
                  <a:cubicBezTo>
                    <a:pt x="4462" y="22105"/>
                    <a:pt x="4812" y="22110"/>
                    <a:pt x="5162" y="22110"/>
                  </a:cubicBezTo>
                  <a:cubicBezTo>
                    <a:pt x="6212" y="22110"/>
                    <a:pt x="7267" y="22059"/>
                    <a:pt x="8288" y="21855"/>
                  </a:cubicBezTo>
                  <a:cubicBezTo>
                    <a:pt x="9498" y="21583"/>
                    <a:pt x="10677" y="21220"/>
                    <a:pt x="11827" y="20827"/>
                  </a:cubicBezTo>
                  <a:cubicBezTo>
                    <a:pt x="13611" y="20192"/>
                    <a:pt x="15274" y="19768"/>
                    <a:pt x="15123" y="17591"/>
                  </a:cubicBezTo>
                  <a:cubicBezTo>
                    <a:pt x="14972" y="14778"/>
                    <a:pt x="14639" y="11239"/>
                    <a:pt x="15426" y="8517"/>
                  </a:cubicBezTo>
                  <a:cubicBezTo>
                    <a:pt x="15758" y="7398"/>
                    <a:pt x="15910" y="6582"/>
                    <a:pt x="16394" y="5553"/>
                  </a:cubicBezTo>
                  <a:cubicBezTo>
                    <a:pt x="16514" y="5251"/>
                    <a:pt x="16666" y="4948"/>
                    <a:pt x="16666" y="4646"/>
                  </a:cubicBezTo>
                  <a:cubicBezTo>
                    <a:pt x="16696" y="4404"/>
                    <a:pt x="16635" y="4192"/>
                    <a:pt x="16605" y="3981"/>
                  </a:cubicBezTo>
                  <a:cubicBezTo>
                    <a:pt x="15698" y="382"/>
                    <a:pt x="12704" y="351"/>
                    <a:pt x="9528" y="49"/>
                  </a:cubicBezTo>
                  <a:cubicBezTo>
                    <a:pt x="9234" y="31"/>
                    <a:pt x="8929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5929571" y="4151792"/>
              <a:ext cx="424378" cy="178826"/>
            </a:xfrm>
            <a:custGeom>
              <a:avLst/>
              <a:gdLst/>
              <a:ahLst/>
              <a:cxnLst/>
              <a:rect l="l" t="t" r="r" b="b"/>
              <a:pathLst>
                <a:path w="9680" h="4079" extrusionOk="0">
                  <a:moveTo>
                    <a:pt x="3822" y="0"/>
                  </a:moveTo>
                  <a:cubicBezTo>
                    <a:pt x="3799" y="0"/>
                    <a:pt x="3775" y="4"/>
                    <a:pt x="3751" y="12"/>
                  </a:cubicBezTo>
                  <a:cubicBezTo>
                    <a:pt x="3691" y="43"/>
                    <a:pt x="3660" y="73"/>
                    <a:pt x="3630" y="133"/>
                  </a:cubicBezTo>
                  <a:cubicBezTo>
                    <a:pt x="3207" y="527"/>
                    <a:pt x="2753" y="889"/>
                    <a:pt x="2239" y="1192"/>
                  </a:cubicBezTo>
                  <a:cubicBezTo>
                    <a:pt x="1994" y="1305"/>
                    <a:pt x="1726" y="1336"/>
                    <a:pt x="1457" y="1336"/>
                  </a:cubicBezTo>
                  <a:cubicBezTo>
                    <a:pt x="1293" y="1336"/>
                    <a:pt x="1129" y="1324"/>
                    <a:pt x="969" y="1313"/>
                  </a:cubicBezTo>
                  <a:cubicBezTo>
                    <a:pt x="736" y="1313"/>
                    <a:pt x="468" y="1223"/>
                    <a:pt x="218" y="1223"/>
                  </a:cubicBezTo>
                  <a:cubicBezTo>
                    <a:pt x="144" y="1223"/>
                    <a:pt x="71" y="1231"/>
                    <a:pt x="1" y="1252"/>
                  </a:cubicBezTo>
                  <a:cubicBezTo>
                    <a:pt x="182" y="2008"/>
                    <a:pt x="364" y="2855"/>
                    <a:pt x="666" y="3642"/>
                  </a:cubicBezTo>
                  <a:cubicBezTo>
                    <a:pt x="696" y="3702"/>
                    <a:pt x="727" y="3763"/>
                    <a:pt x="787" y="3823"/>
                  </a:cubicBezTo>
                  <a:cubicBezTo>
                    <a:pt x="878" y="3914"/>
                    <a:pt x="999" y="3914"/>
                    <a:pt x="1150" y="3944"/>
                  </a:cubicBezTo>
                  <a:cubicBezTo>
                    <a:pt x="2459" y="4011"/>
                    <a:pt x="3786" y="4078"/>
                    <a:pt x="5111" y="4078"/>
                  </a:cubicBezTo>
                  <a:cubicBezTo>
                    <a:pt x="6175" y="4078"/>
                    <a:pt x="7237" y="4035"/>
                    <a:pt x="8288" y="3914"/>
                  </a:cubicBezTo>
                  <a:cubicBezTo>
                    <a:pt x="8590" y="3884"/>
                    <a:pt x="8893" y="3853"/>
                    <a:pt x="9135" y="3642"/>
                  </a:cubicBezTo>
                  <a:cubicBezTo>
                    <a:pt x="9679" y="3218"/>
                    <a:pt x="9195" y="2613"/>
                    <a:pt x="8711" y="2432"/>
                  </a:cubicBezTo>
                  <a:cubicBezTo>
                    <a:pt x="7774" y="2099"/>
                    <a:pt x="6806" y="1948"/>
                    <a:pt x="5838" y="1646"/>
                  </a:cubicBezTo>
                  <a:cubicBezTo>
                    <a:pt x="5475" y="1555"/>
                    <a:pt x="4961" y="1434"/>
                    <a:pt x="4628" y="1222"/>
                  </a:cubicBezTo>
                  <a:cubicBezTo>
                    <a:pt x="4598" y="1222"/>
                    <a:pt x="4568" y="1222"/>
                    <a:pt x="4568" y="1192"/>
                  </a:cubicBezTo>
                  <a:cubicBezTo>
                    <a:pt x="4265" y="1010"/>
                    <a:pt x="4235" y="647"/>
                    <a:pt x="4144" y="315"/>
                  </a:cubicBezTo>
                  <a:cubicBezTo>
                    <a:pt x="4092" y="158"/>
                    <a:pt x="3972" y="0"/>
                    <a:pt x="38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5323652" y="2552976"/>
              <a:ext cx="704081" cy="707062"/>
            </a:xfrm>
            <a:custGeom>
              <a:avLst/>
              <a:gdLst/>
              <a:ahLst/>
              <a:cxnLst/>
              <a:rect l="l" t="t" r="r" b="b"/>
              <a:pathLst>
                <a:path w="16060" h="16128" extrusionOk="0">
                  <a:moveTo>
                    <a:pt x="14268" y="1"/>
                  </a:moveTo>
                  <a:cubicBezTo>
                    <a:pt x="13986" y="1"/>
                    <a:pt x="13705" y="15"/>
                    <a:pt x="13429" y="37"/>
                  </a:cubicBezTo>
                  <a:cubicBezTo>
                    <a:pt x="8317" y="370"/>
                    <a:pt x="5474" y="5904"/>
                    <a:pt x="3055" y="9685"/>
                  </a:cubicBezTo>
                  <a:cubicBezTo>
                    <a:pt x="2694" y="10256"/>
                    <a:pt x="598" y="12982"/>
                    <a:pt x="10" y="12982"/>
                  </a:cubicBezTo>
                  <a:cubicBezTo>
                    <a:pt x="6" y="12982"/>
                    <a:pt x="3" y="12982"/>
                    <a:pt x="0" y="12982"/>
                  </a:cubicBezTo>
                  <a:lnTo>
                    <a:pt x="0" y="12982"/>
                  </a:lnTo>
                  <a:cubicBezTo>
                    <a:pt x="1966" y="13133"/>
                    <a:pt x="3448" y="14101"/>
                    <a:pt x="5263" y="14645"/>
                  </a:cubicBezTo>
                  <a:cubicBezTo>
                    <a:pt x="6382" y="14978"/>
                    <a:pt x="7591" y="15976"/>
                    <a:pt x="8620" y="16127"/>
                  </a:cubicBezTo>
                  <a:cubicBezTo>
                    <a:pt x="8622" y="16127"/>
                    <a:pt x="8624" y="16127"/>
                    <a:pt x="8626" y="16127"/>
                  </a:cubicBezTo>
                  <a:cubicBezTo>
                    <a:pt x="8969" y="16127"/>
                    <a:pt x="10315" y="13645"/>
                    <a:pt x="10525" y="13314"/>
                  </a:cubicBezTo>
                  <a:cubicBezTo>
                    <a:pt x="11039" y="12467"/>
                    <a:pt x="11795" y="11469"/>
                    <a:pt x="11765" y="10441"/>
                  </a:cubicBezTo>
                  <a:cubicBezTo>
                    <a:pt x="11765" y="10229"/>
                    <a:pt x="11735" y="9987"/>
                    <a:pt x="11705" y="9776"/>
                  </a:cubicBezTo>
                  <a:cubicBezTo>
                    <a:pt x="11674" y="9382"/>
                    <a:pt x="11735" y="9019"/>
                    <a:pt x="12098" y="8868"/>
                  </a:cubicBezTo>
                  <a:cubicBezTo>
                    <a:pt x="12582" y="8687"/>
                    <a:pt x="12763" y="8959"/>
                    <a:pt x="13096" y="8415"/>
                  </a:cubicBezTo>
                  <a:cubicBezTo>
                    <a:pt x="13731" y="7417"/>
                    <a:pt x="14155" y="6146"/>
                    <a:pt x="14578" y="5027"/>
                  </a:cubicBezTo>
                  <a:cubicBezTo>
                    <a:pt x="15092" y="3696"/>
                    <a:pt x="16060" y="1942"/>
                    <a:pt x="15999" y="491"/>
                  </a:cubicBezTo>
                  <a:cubicBezTo>
                    <a:pt x="15999" y="430"/>
                    <a:pt x="15999" y="339"/>
                    <a:pt x="15969" y="279"/>
                  </a:cubicBezTo>
                  <a:cubicBezTo>
                    <a:pt x="15909" y="218"/>
                    <a:pt x="15818" y="188"/>
                    <a:pt x="15727" y="158"/>
                  </a:cubicBezTo>
                  <a:cubicBezTo>
                    <a:pt x="15248" y="43"/>
                    <a:pt x="14756" y="1"/>
                    <a:pt x="142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5766484" y="2483445"/>
              <a:ext cx="369971" cy="665764"/>
            </a:xfrm>
            <a:custGeom>
              <a:avLst/>
              <a:gdLst/>
              <a:ahLst/>
              <a:cxnLst/>
              <a:rect l="l" t="t" r="r" b="b"/>
              <a:pathLst>
                <a:path w="8439" h="15186" extrusionOk="0">
                  <a:moveTo>
                    <a:pt x="4085" y="0"/>
                  </a:moveTo>
                  <a:cubicBezTo>
                    <a:pt x="3266" y="0"/>
                    <a:pt x="2596" y="420"/>
                    <a:pt x="2088" y="1260"/>
                  </a:cubicBezTo>
                  <a:cubicBezTo>
                    <a:pt x="1362" y="2440"/>
                    <a:pt x="817" y="3317"/>
                    <a:pt x="848" y="4738"/>
                  </a:cubicBezTo>
                  <a:cubicBezTo>
                    <a:pt x="878" y="7460"/>
                    <a:pt x="1" y="10091"/>
                    <a:pt x="364" y="12783"/>
                  </a:cubicBezTo>
                  <a:cubicBezTo>
                    <a:pt x="424" y="13146"/>
                    <a:pt x="515" y="13539"/>
                    <a:pt x="757" y="13811"/>
                  </a:cubicBezTo>
                  <a:cubicBezTo>
                    <a:pt x="1029" y="14144"/>
                    <a:pt x="1453" y="14295"/>
                    <a:pt x="1846" y="14416"/>
                  </a:cubicBezTo>
                  <a:cubicBezTo>
                    <a:pt x="3207" y="14809"/>
                    <a:pt x="4598" y="15051"/>
                    <a:pt x="5989" y="15172"/>
                  </a:cubicBezTo>
                  <a:cubicBezTo>
                    <a:pt x="6087" y="15180"/>
                    <a:pt x="6190" y="15186"/>
                    <a:pt x="6292" y="15186"/>
                  </a:cubicBezTo>
                  <a:cubicBezTo>
                    <a:pt x="6598" y="15186"/>
                    <a:pt x="6904" y="15135"/>
                    <a:pt x="7108" y="14930"/>
                  </a:cubicBezTo>
                  <a:cubicBezTo>
                    <a:pt x="7259" y="14749"/>
                    <a:pt x="7320" y="14477"/>
                    <a:pt x="7350" y="14205"/>
                  </a:cubicBezTo>
                  <a:cubicBezTo>
                    <a:pt x="7471" y="13418"/>
                    <a:pt x="7592" y="12632"/>
                    <a:pt x="7713" y="11846"/>
                  </a:cubicBezTo>
                  <a:cubicBezTo>
                    <a:pt x="7985" y="9668"/>
                    <a:pt x="8227" y="7490"/>
                    <a:pt x="8318" y="5313"/>
                  </a:cubicBezTo>
                  <a:cubicBezTo>
                    <a:pt x="8439" y="3165"/>
                    <a:pt x="7199" y="897"/>
                    <a:pt x="5052" y="171"/>
                  </a:cubicBezTo>
                  <a:cubicBezTo>
                    <a:pt x="4710" y="57"/>
                    <a:pt x="4387" y="0"/>
                    <a:pt x="4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5229483" y="1903174"/>
              <a:ext cx="261246" cy="268831"/>
            </a:xfrm>
            <a:custGeom>
              <a:avLst/>
              <a:gdLst/>
              <a:ahLst/>
              <a:cxnLst/>
              <a:rect l="l" t="t" r="r" b="b"/>
              <a:pathLst>
                <a:path w="5959" h="6132" extrusionOk="0">
                  <a:moveTo>
                    <a:pt x="2851" y="0"/>
                  </a:moveTo>
                  <a:cubicBezTo>
                    <a:pt x="2724" y="0"/>
                    <a:pt x="2592" y="12"/>
                    <a:pt x="2451" y="39"/>
                  </a:cubicBezTo>
                  <a:cubicBezTo>
                    <a:pt x="1906" y="130"/>
                    <a:pt x="1362" y="402"/>
                    <a:pt x="999" y="856"/>
                  </a:cubicBezTo>
                  <a:cubicBezTo>
                    <a:pt x="908" y="977"/>
                    <a:pt x="817" y="1128"/>
                    <a:pt x="727" y="1249"/>
                  </a:cubicBezTo>
                  <a:cubicBezTo>
                    <a:pt x="545" y="1642"/>
                    <a:pt x="364" y="2035"/>
                    <a:pt x="243" y="2459"/>
                  </a:cubicBezTo>
                  <a:cubicBezTo>
                    <a:pt x="152" y="2822"/>
                    <a:pt x="91" y="3185"/>
                    <a:pt x="61" y="3548"/>
                  </a:cubicBezTo>
                  <a:cubicBezTo>
                    <a:pt x="31" y="3759"/>
                    <a:pt x="31" y="3941"/>
                    <a:pt x="31" y="4152"/>
                  </a:cubicBezTo>
                  <a:cubicBezTo>
                    <a:pt x="1" y="4425"/>
                    <a:pt x="545" y="4999"/>
                    <a:pt x="696" y="5211"/>
                  </a:cubicBezTo>
                  <a:cubicBezTo>
                    <a:pt x="969" y="5483"/>
                    <a:pt x="1271" y="5725"/>
                    <a:pt x="1664" y="5876"/>
                  </a:cubicBezTo>
                  <a:cubicBezTo>
                    <a:pt x="2077" y="6031"/>
                    <a:pt x="2496" y="6131"/>
                    <a:pt x="2901" y="6131"/>
                  </a:cubicBezTo>
                  <a:cubicBezTo>
                    <a:pt x="3446" y="6131"/>
                    <a:pt x="3966" y="5951"/>
                    <a:pt x="4416" y="5483"/>
                  </a:cubicBezTo>
                  <a:cubicBezTo>
                    <a:pt x="4749" y="5120"/>
                    <a:pt x="5021" y="4636"/>
                    <a:pt x="5203" y="4152"/>
                  </a:cubicBezTo>
                  <a:cubicBezTo>
                    <a:pt x="5536" y="3427"/>
                    <a:pt x="5959" y="1400"/>
                    <a:pt x="5777" y="614"/>
                  </a:cubicBezTo>
                  <a:cubicBezTo>
                    <a:pt x="5706" y="340"/>
                    <a:pt x="5546" y="268"/>
                    <a:pt x="5335" y="268"/>
                  </a:cubicBezTo>
                  <a:cubicBezTo>
                    <a:pt x="5099" y="268"/>
                    <a:pt x="4799" y="359"/>
                    <a:pt x="4490" y="359"/>
                  </a:cubicBezTo>
                  <a:cubicBezTo>
                    <a:pt x="4375" y="359"/>
                    <a:pt x="4259" y="346"/>
                    <a:pt x="4144" y="311"/>
                  </a:cubicBezTo>
                  <a:cubicBezTo>
                    <a:pt x="3674" y="147"/>
                    <a:pt x="3295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5184415" y="1858764"/>
              <a:ext cx="316924" cy="218195"/>
            </a:xfrm>
            <a:custGeom>
              <a:avLst/>
              <a:gdLst/>
              <a:ahLst/>
              <a:cxnLst/>
              <a:rect l="l" t="t" r="r" b="b"/>
              <a:pathLst>
                <a:path w="7229" h="4977" extrusionOk="0">
                  <a:moveTo>
                    <a:pt x="3830" y="1"/>
                  </a:moveTo>
                  <a:cubicBezTo>
                    <a:pt x="3075" y="1"/>
                    <a:pt x="2326" y="212"/>
                    <a:pt x="1694" y="689"/>
                  </a:cubicBezTo>
                  <a:cubicBezTo>
                    <a:pt x="1543" y="810"/>
                    <a:pt x="1392" y="931"/>
                    <a:pt x="1301" y="1082"/>
                  </a:cubicBezTo>
                  <a:cubicBezTo>
                    <a:pt x="1180" y="1264"/>
                    <a:pt x="1119" y="1445"/>
                    <a:pt x="1059" y="1627"/>
                  </a:cubicBezTo>
                  <a:cubicBezTo>
                    <a:pt x="847" y="2353"/>
                    <a:pt x="0" y="4500"/>
                    <a:pt x="1029" y="4923"/>
                  </a:cubicBezTo>
                  <a:cubicBezTo>
                    <a:pt x="1124" y="4959"/>
                    <a:pt x="1229" y="4976"/>
                    <a:pt x="1336" y="4976"/>
                  </a:cubicBezTo>
                  <a:cubicBezTo>
                    <a:pt x="1500" y="4976"/>
                    <a:pt x="1669" y="4936"/>
                    <a:pt x="1815" y="4863"/>
                  </a:cubicBezTo>
                  <a:cubicBezTo>
                    <a:pt x="2239" y="4651"/>
                    <a:pt x="2450" y="4288"/>
                    <a:pt x="2511" y="3835"/>
                  </a:cubicBezTo>
                  <a:cubicBezTo>
                    <a:pt x="2541" y="3683"/>
                    <a:pt x="2541" y="3532"/>
                    <a:pt x="2692" y="3472"/>
                  </a:cubicBezTo>
                  <a:cubicBezTo>
                    <a:pt x="2721" y="3457"/>
                    <a:pt x="2750" y="3451"/>
                    <a:pt x="2780" y="3451"/>
                  </a:cubicBezTo>
                  <a:cubicBezTo>
                    <a:pt x="2873" y="3451"/>
                    <a:pt x="2971" y="3509"/>
                    <a:pt x="3085" y="3532"/>
                  </a:cubicBezTo>
                  <a:cubicBezTo>
                    <a:pt x="3112" y="3539"/>
                    <a:pt x="3137" y="3542"/>
                    <a:pt x="3162" y="3542"/>
                  </a:cubicBezTo>
                  <a:cubicBezTo>
                    <a:pt x="3487" y="3542"/>
                    <a:pt x="3736" y="3031"/>
                    <a:pt x="3932" y="2806"/>
                  </a:cubicBezTo>
                  <a:cubicBezTo>
                    <a:pt x="3993" y="2716"/>
                    <a:pt x="4053" y="2655"/>
                    <a:pt x="4144" y="2595"/>
                  </a:cubicBezTo>
                  <a:cubicBezTo>
                    <a:pt x="4179" y="2586"/>
                    <a:pt x="4215" y="2582"/>
                    <a:pt x="4250" y="2582"/>
                  </a:cubicBezTo>
                  <a:cubicBezTo>
                    <a:pt x="4336" y="2582"/>
                    <a:pt x="4421" y="2604"/>
                    <a:pt x="4507" y="2625"/>
                  </a:cubicBezTo>
                  <a:cubicBezTo>
                    <a:pt x="5021" y="2776"/>
                    <a:pt x="5565" y="2867"/>
                    <a:pt x="6080" y="2927"/>
                  </a:cubicBezTo>
                  <a:cubicBezTo>
                    <a:pt x="6164" y="2937"/>
                    <a:pt x="6251" y="2943"/>
                    <a:pt x="6337" y="2943"/>
                  </a:cubicBezTo>
                  <a:cubicBezTo>
                    <a:pt x="6530" y="2943"/>
                    <a:pt x="6720" y="2911"/>
                    <a:pt x="6866" y="2806"/>
                  </a:cubicBezTo>
                  <a:cubicBezTo>
                    <a:pt x="7168" y="2595"/>
                    <a:pt x="7229" y="2141"/>
                    <a:pt x="7108" y="1778"/>
                  </a:cubicBezTo>
                  <a:cubicBezTo>
                    <a:pt x="6896" y="1234"/>
                    <a:pt x="6443" y="810"/>
                    <a:pt x="5928" y="538"/>
                  </a:cubicBezTo>
                  <a:cubicBezTo>
                    <a:pt x="5290" y="197"/>
                    <a:pt x="4557" y="1"/>
                    <a:pt x="38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5362100" y="2229171"/>
              <a:ext cx="664318" cy="666203"/>
            </a:xfrm>
            <a:custGeom>
              <a:avLst/>
              <a:gdLst/>
              <a:ahLst/>
              <a:cxnLst/>
              <a:rect l="l" t="t" r="r" b="b"/>
              <a:pathLst>
                <a:path w="15153" h="15196" extrusionOk="0">
                  <a:moveTo>
                    <a:pt x="450" y="1"/>
                  </a:moveTo>
                  <a:cubicBezTo>
                    <a:pt x="341" y="1"/>
                    <a:pt x="231" y="5"/>
                    <a:pt x="121" y="13"/>
                  </a:cubicBezTo>
                  <a:cubicBezTo>
                    <a:pt x="91" y="13"/>
                    <a:pt x="30" y="13"/>
                    <a:pt x="0" y="43"/>
                  </a:cubicBezTo>
                  <a:cubicBezTo>
                    <a:pt x="30" y="225"/>
                    <a:pt x="30" y="436"/>
                    <a:pt x="30" y="648"/>
                  </a:cubicBezTo>
                  <a:cubicBezTo>
                    <a:pt x="756" y="1767"/>
                    <a:pt x="1180" y="3098"/>
                    <a:pt x="1482" y="4398"/>
                  </a:cubicBezTo>
                  <a:cubicBezTo>
                    <a:pt x="1633" y="5124"/>
                    <a:pt x="1724" y="5941"/>
                    <a:pt x="2208" y="6516"/>
                  </a:cubicBezTo>
                  <a:cubicBezTo>
                    <a:pt x="3085" y="7574"/>
                    <a:pt x="4476" y="7846"/>
                    <a:pt x="5747" y="7846"/>
                  </a:cubicBezTo>
                  <a:cubicBezTo>
                    <a:pt x="7077" y="7877"/>
                    <a:pt x="7894" y="8905"/>
                    <a:pt x="8378" y="10115"/>
                  </a:cubicBezTo>
                  <a:cubicBezTo>
                    <a:pt x="8832" y="11234"/>
                    <a:pt x="9013" y="12474"/>
                    <a:pt x="9618" y="13502"/>
                  </a:cubicBezTo>
                  <a:cubicBezTo>
                    <a:pt x="10141" y="14417"/>
                    <a:pt x="11092" y="15196"/>
                    <a:pt x="12102" y="15196"/>
                  </a:cubicBezTo>
                  <a:cubicBezTo>
                    <a:pt x="12261" y="15196"/>
                    <a:pt x="12421" y="15176"/>
                    <a:pt x="12582" y="15135"/>
                  </a:cubicBezTo>
                  <a:cubicBezTo>
                    <a:pt x="13459" y="14893"/>
                    <a:pt x="14064" y="14077"/>
                    <a:pt x="14397" y="13230"/>
                  </a:cubicBezTo>
                  <a:cubicBezTo>
                    <a:pt x="15153" y="11324"/>
                    <a:pt x="14850" y="9117"/>
                    <a:pt x="13852" y="7302"/>
                  </a:cubicBezTo>
                  <a:cubicBezTo>
                    <a:pt x="13701" y="7030"/>
                    <a:pt x="13519" y="6758"/>
                    <a:pt x="13338" y="6516"/>
                  </a:cubicBezTo>
                  <a:cubicBezTo>
                    <a:pt x="12340" y="5094"/>
                    <a:pt x="10949" y="3975"/>
                    <a:pt x="9436" y="3128"/>
                  </a:cubicBezTo>
                  <a:cubicBezTo>
                    <a:pt x="7924" y="2281"/>
                    <a:pt x="6321" y="1676"/>
                    <a:pt x="4658" y="1162"/>
                  </a:cubicBezTo>
                  <a:cubicBezTo>
                    <a:pt x="3308" y="712"/>
                    <a:pt x="1905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4778673" y="2213827"/>
              <a:ext cx="393864" cy="792332"/>
            </a:xfrm>
            <a:custGeom>
              <a:avLst/>
              <a:gdLst/>
              <a:ahLst/>
              <a:cxnLst/>
              <a:rect l="l" t="t" r="r" b="b"/>
              <a:pathLst>
                <a:path w="8984" h="18073" extrusionOk="0">
                  <a:moveTo>
                    <a:pt x="8167" y="0"/>
                  </a:moveTo>
                  <a:cubicBezTo>
                    <a:pt x="6231" y="272"/>
                    <a:pt x="4749" y="1210"/>
                    <a:pt x="3630" y="2510"/>
                  </a:cubicBezTo>
                  <a:cubicBezTo>
                    <a:pt x="2541" y="3750"/>
                    <a:pt x="2088" y="5444"/>
                    <a:pt x="1725" y="7017"/>
                  </a:cubicBezTo>
                  <a:cubicBezTo>
                    <a:pt x="1241" y="9073"/>
                    <a:pt x="757" y="11130"/>
                    <a:pt x="273" y="13156"/>
                  </a:cubicBezTo>
                  <a:cubicBezTo>
                    <a:pt x="152" y="13640"/>
                    <a:pt x="31" y="14124"/>
                    <a:pt x="31" y="14638"/>
                  </a:cubicBezTo>
                  <a:cubicBezTo>
                    <a:pt x="1" y="15425"/>
                    <a:pt x="243" y="16423"/>
                    <a:pt x="424" y="17179"/>
                  </a:cubicBezTo>
                  <a:cubicBezTo>
                    <a:pt x="601" y="17908"/>
                    <a:pt x="955" y="18072"/>
                    <a:pt x="1476" y="18072"/>
                  </a:cubicBezTo>
                  <a:cubicBezTo>
                    <a:pt x="1668" y="18072"/>
                    <a:pt x="1882" y="18050"/>
                    <a:pt x="2118" y="18026"/>
                  </a:cubicBezTo>
                  <a:cubicBezTo>
                    <a:pt x="3509" y="17875"/>
                    <a:pt x="5384" y="17451"/>
                    <a:pt x="6291" y="16332"/>
                  </a:cubicBezTo>
                  <a:cubicBezTo>
                    <a:pt x="6745" y="15818"/>
                    <a:pt x="6896" y="15092"/>
                    <a:pt x="7017" y="14396"/>
                  </a:cubicBezTo>
                  <a:cubicBezTo>
                    <a:pt x="7199" y="13459"/>
                    <a:pt x="7350" y="12521"/>
                    <a:pt x="7532" y="11584"/>
                  </a:cubicBezTo>
                  <a:cubicBezTo>
                    <a:pt x="8257" y="7773"/>
                    <a:pt x="8983" y="3811"/>
                    <a:pt x="81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5791693" y="2687172"/>
              <a:ext cx="88865" cy="408420"/>
            </a:xfrm>
            <a:custGeom>
              <a:avLst/>
              <a:gdLst/>
              <a:ahLst/>
              <a:cxnLst/>
              <a:rect l="l" t="t" r="r" b="b"/>
              <a:pathLst>
                <a:path w="2027" h="9316" fill="none" extrusionOk="0">
                  <a:moveTo>
                    <a:pt x="2027" y="0"/>
                  </a:moveTo>
                  <a:cubicBezTo>
                    <a:pt x="1422" y="2632"/>
                    <a:pt x="0" y="6624"/>
                    <a:pt x="0" y="931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4680558" y="2994800"/>
              <a:ext cx="818154" cy="631174"/>
            </a:xfrm>
            <a:custGeom>
              <a:avLst/>
              <a:gdLst/>
              <a:ahLst/>
              <a:cxnLst/>
              <a:rect l="l" t="t" r="r" b="b"/>
              <a:pathLst>
                <a:path w="18662" h="14397" fill="none" extrusionOk="0">
                  <a:moveTo>
                    <a:pt x="1" y="1815"/>
                  </a:moveTo>
                  <a:cubicBezTo>
                    <a:pt x="4386" y="817"/>
                    <a:pt x="9376" y="0"/>
                    <a:pt x="13338" y="1845"/>
                  </a:cubicBezTo>
                  <a:cubicBezTo>
                    <a:pt x="15939" y="3085"/>
                    <a:pt x="17694" y="5323"/>
                    <a:pt x="18177" y="7743"/>
                  </a:cubicBezTo>
                  <a:cubicBezTo>
                    <a:pt x="18661" y="10162"/>
                    <a:pt x="18177" y="12279"/>
                    <a:pt x="16665" y="1439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5737330" y="3372660"/>
              <a:ext cx="11969" cy="129988"/>
            </a:xfrm>
            <a:custGeom>
              <a:avLst/>
              <a:gdLst/>
              <a:ahLst/>
              <a:cxnLst/>
              <a:rect l="l" t="t" r="r" b="b"/>
              <a:pathLst>
                <a:path w="273" h="2965" fill="none" extrusionOk="0">
                  <a:moveTo>
                    <a:pt x="273" y="2965"/>
                  </a:moveTo>
                  <a:cubicBezTo>
                    <a:pt x="152" y="2027"/>
                    <a:pt x="121" y="908"/>
                    <a:pt x="0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5428387" y="3115449"/>
              <a:ext cx="365982" cy="18588"/>
            </a:xfrm>
            <a:custGeom>
              <a:avLst/>
              <a:gdLst/>
              <a:ahLst/>
              <a:cxnLst/>
              <a:rect l="l" t="t" r="r" b="b"/>
              <a:pathLst>
                <a:path w="8348" h="424" fill="none" extrusionOk="0">
                  <a:moveTo>
                    <a:pt x="8348" y="424"/>
                  </a:moveTo>
                  <a:cubicBezTo>
                    <a:pt x="5505" y="0"/>
                    <a:pt x="3660" y="363"/>
                    <a:pt x="0" y="36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5429702" y="2521411"/>
              <a:ext cx="83604" cy="37177"/>
            </a:xfrm>
            <a:custGeom>
              <a:avLst/>
              <a:gdLst/>
              <a:ahLst/>
              <a:cxnLst/>
              <a:rect l="l" t="t" r="r" b="b"/>
              <a:pathLst>
                <a:path w="1907" h="848" fill="none" extrusionOk="0">
                  <a:moveTo>
                    <a:pt x="1906" y="848"/>
                  </a:moveTo>
                  <a:cubicBezTo>
                    <a:pt x="1483" y="636"/>
                    <a:pt x="212" y="424"/>
                    <a:pt x="1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5257322" y="1984410"/>
              <a:ext cx="74310" cy="74310"/>
            </a:xfrm>
            <a:custGeom>
              <a:avLst/>
              <a:gdLst/>
              <a:ahLst/>
              <a:cxnLst/>
              <a:rect l="l" t="t" r="r" b="b"/>
              <a:pathLst>
                <a:path w="1695" h="1695" extrusionOk="0">
                  <a:moveTo>
                    <a:pt x="848" y="1"/>
                  </a:moveTo>
                  <a:cubicBezTo>
                    <a:pt x="364" y="1"/>
                    <a:pt x="1" y="394"/>
                    <a:pt x="1" y="848"/>
                  </a:cubicBezTo>
                  <a:cubicBezTo>
                    <a:pt x="1" y="1332"/>
                    <a:pt x="364" y="1695"/>
                    <a:pt x="848" y="1695"/>
                  </a:cubicBezTo>
                  <a:cubicBezTo>
                    <a:pt x="1301" y="1695"/>
                    <a:pt x="1695" y="1332"/>
                    <a:pt x="1695" y="848"/>
                  </a:cubicBezTo>
                  <a:cubicBezTo>
                    <a:pt x="1695" y="394"/>
                    <a:pt x="1301" y="1"/>
                    <a:pt x="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4781347" y="2809574"/>
              <a:ext cx="810132" cy="179352"/>
            </a:xfrm>
            <a:custGeom>
              <a:avLst/>
              <a:gdLst/>
              <a:ahLst/>
              <a:cxnLst/>
              <a:rect l="l" t="t" r="r" b="b"/>
              <a:pathLst>
                <a:path w="18479" h="4091" extrusionOk="0">
                  <a:moveTo>
                    <a:pt x="3790" y="0"/>
                  </a:moveTo>
                  <a:cubicBezTo>
                    <a:pt x="2694" y="0"/>
                    <a:pt x="1613" y="204"/>
                    <a:pt x="605" y="626"/>
                  </a:cubicBezTo>
                  <a:cubicBezTo>
                    <a:pt x="454" y="686"/>
                    <a:pt x="303" y="747"/>
                    <a:pt x="182" y="838"/>
                  </a:cubicBezTo>
                  <a:cubicBezTo>
                    <a:pt x="30" y="1019"/>
                    <a:pt x="0" y="1261"/>
                    <a:pt x="30" y="1473"/>
                  </a:cubicBezTo>
                  <a:cubicBezTo>
                    <a:pt x="61" y="1715"/>
                    <a:pt x="151" y="1926"/>
                    <a:pt x="242" y="2138"/>
                  </a:cubicBezTo>
                  <a:cubicBezTo>
                    <a:pt x="333" y="2320"/>
                    <a:pt x="393" y="2471"/>
                    <a:pt x="484" y="2652"/>
                  </a:cubicBezTo>
                  <a:cubicBezTo>
                    <a:pt x="635" y="2985"/>
                    <a:pt x="786" y="3318"/>
                    <a:pt x="1059" y="3529"/>
                  </a:cubicBezTo>
                  <a:cubicBezTo>
                    <a:pt x="1389" y="3801"/>
                    <a:pt x="1782" y="3861"/>
                    <a:pt x="2181" y="3861"/>
                  </a:cubicBezTo>
                  <a:cubicBezTo>
                    <a:pt x="2403" y="3861"/>
                    <a:pt x="2627" y="3843"/>
                    <a:pt x="2843" y="3832"/>
                  </a:cubicBezTo>
                  <a:cubicBezTo>
                    <a:pt x="3690" y="3832"/>
                    <a:pt x="4567" y="3862"/>
                    <a:pt x="5414" y="3892"/>
                  </a:cubicBezTo>
                  <a:cubicBezTo>
                    <a:pt x="7017" y="3892"/>
                    <a:pt x="8650" y="3953"/>
                    <a:pt x="10253" y="3953"/>
                  </a:cubicBezTo>
                  <a:cubicBezTo>
                    <a:pt x="11674" y="3983"/>
                    <a:pt x="13066" y="3983"/>
                    <a:pt x="14487" y="4013"/>
                  </a:cubicBezTo>
                  <a:cubicBezTo>
                    <a:pt x="15153" y="4013"/>
                    <a:pt x="15848" y="4044"/>
                    <a:pt x="16514" y="4044"/>
                  </a:cubicBezTo>
                  <a:cubicBezTo>
                    <a:pt x="16828" y="4044"/>
                    <a:pt x="17208" y="4090"/>
                    <a:pt x="17528" y="4090"/>
                  </a:cubicBezTo>
                  <a:cubicBezTo>
                    <a:pt x="18100" y="4090"/>
                    <a:pt x="18479" y="3941"/>
                    <a:pt x="17935" y="3106"/>
                  </a:cubicBezTo>
                  <a:cubicBezTo>
                    <a:pt x="17465" y="2371"/>
                    <a:pt x="16594" y="1865"/>
                    <a:pt x="15713" y="1865"/>
                  </a:cubicBezTo>
                  <a:cubicBezTo>
                    <a:pt x="15687" y="1865"/>
                    <a:pt x="15662" y="1865"/>
                    <a:pt x="15637" y="1866"/>
                  </a:cubicBezTo>
                  <a:cubicBezTo>
                    <a:pt x="14977" y="1895"/>
                    <a:pt x="14345" y="2141"/>
                    <a:pt x="13715" y="2141"/>
                  </a:cubicBezTo>
                  <a:cubicBezTo>
                    <a:pt x="13680" y="2141"/>
                    <a:pt x="13645" y="2140"/>
                    <a:pt x="13610" y="2138"/>
                  </a:cubicBezTo>
                  <a:cubicBezTo>
                    <a:pt x="13217" y="2138"/>
                    <a:pt x="12824" y="2047"/>
                    <a:pt x="12431" y="1957"/>
                  </a:cubicBezTo>
                  <a:cubicBezTo>
                    <a:pt x="11070" y="1594"/>
                    <a:pt x="9739" y="1352"/>
                    <a:pt x="8408" y="959"/>
                  </a:cubicBezTo>
                  <a:cubicBezTo>
                    <a:pt x="7561" y="686"/>
                    <a:pt x="6714" y="414"/>
                    <a:pt x="5868" y="233"/>
                  </a:cubicBezTo>
                  <a:cubicBezTo>
                    <a:pt x="5505" y="172"/>
                    <a:pt x="5111" y="82"/>
                    <a:pt x="4749" y="51"/>
                  </a:cubicBezTo>
                  <a:cubicBezTo>
                    <a:pt x="4429" y="17"/>
                    <a:pt x="4109" y="0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5899101" y="2915230"/>
              <a:ext cx="1359" cy="44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6584590" y="2294713"/>
              <a:ext cx="1036919" cy="527754"/>
            </a:xfrm>
            <a:custGeom>
              <a:avLst/>
              <a:gdLst/>
              <a:ahLst/>
              <a:cxnLst/>
              <a:rect l="l" t="t" r="r" b="b"/>
              <a:pathLst>
                <a:path w="23652" h="12038" extrusionOk="0">
                  <a:moveTo>
                    <a:pt x="727" y="0"/>
                  </a:moveTo>
                  <a:cubicBezTo>
                    <a:pt x="303" y="0"/>
                    <a:pt x="1" y="363"/>
                    <a:pt x="61" y="786"/>
                  </a:cubicBezTo>
                  <a:lnTo>
                    <a:pt x="2057" y="11493"/>
                  </a:lnTo>
                  <a:cubicBezTo>
                    <a:pt x="2118" y="11826"/>
                    <a:pt x="2420" y="12037"/>
                    <a:pt x="2723" y="12037"/>
                  </a:cubicBezTo>
                  <a:lnTo>
                    <a:pt x="22926" y="12037"/>
                  </a:lnTo>
                  <a:cubicBezTo>
                    <a:pt x="23319" y="12037"/>
                    <a:pt x="23652" y="11674"/>
                    <a:pt x="23561" y="11251"/>
                  </a:cubicBezTo>
                  <a:lnTo>
                    <a:pt x="21565" y="544"/>
                  </a:lnTo>
                  <a:cubicBezTo>
                    <a:pt x="21504" y="212"/>
                    <a:pt x="21232" y="0"/>
                    <a:pt x="2090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6975734" y="2655344"/>
              <a:ext cx="267910" cy="136607"/>
            </a:xfrm>
            <a:custGeom>
              <a:avLst/>
              <a:gdLst/>
              <a:ahLst/>
              <a:cxnLst/>
              <a:rect l="l" t="t" r="r" b="b"/>
              <a:pathLst>
                <a:path w="6111" h="3116" extrusionOk="0">
                  <a:moveTo>
                    <a:pt x="212" y="0"/>
                  </a:moveTo>
                  <a:cubicBezTo>
                    <a:pt x="91" y="0"/>
                    <a:pt x="1" y="121"/>
                    <a:pt x="31" y="242"/>
                  </a:cubicBezTo>
                  <a:lnTo>
                    <a:pt x="545" y="2964"/>
                  </a:lnTo>
                  <a:cubicBezTo>
                    <a:pt x="545" y="3055"/>
                    <a:pt x="636" y="3116"/>
                    <a:pt x="727" y="3116"/>
                  </a:cubicBezTo>
                  <a:lnTo>
                    <a:pt x="5898" y="3116"/>
                  </a:lnTo>
                  <a:cubicBezTo>
                    <a:pt x="6019" y="3116"/>
                    <a:pt x="6110" y="3025"/>
                    <a:pt x="6080" y="2904"/>
                  </a:cubicBezTo>
                  <a:lnTo>
                    <a:pt x="5566" y="152"/>
                  </a:lnTo>
                  <a:cubicBezTo>
                    <a:pt x="5566" y="61"/>
                    <a:pt x="5475" y="0"/>
                    <a:pt x="538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6930666" y="2954993"/>
              <a:ext cx="279835" cy="22578"/>
            </a:xfrm>
            <a:custGeom>
              <a:avLst/>
              <a:gdLst/>
              <a:ahLst/>
              <a:cxnLst/>
              <a:rect l="l" t="t" r="r" b="b"/>
              <a:pathLst>
                <a:path w="6383" h="515" extrusionOk="0">
                  <a:moveTo>
                    <a:pt x="0" y="1"/>
                  </a:moveTo>
                  <a:lnTo>
                    <a:pt x="0" y="515"/>
                  </a:lnTo>
                  <a:lnTo>
                    <a:pt x="6382" y="515"/>
                  </a:lnTo>
                  <a:lnTo>
                    <a:pt x="638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7057935" y="2721630"/>
              <a:ext cx="63700" cy="237397"/>
            </a:xfrm>
            <a:custGeom>
              <a:avLst/>
              <a:gdLst/>
              <a:ahLst/>
              <a:cxnLst/>
              <a:rect l="l" t="t" r="r" b="b"/>
              <a:pathLst>
                <a:path w="1453" h="5415" fill="none" extrusionOk="0">
                  <a:moveTo>
                    <a:pt x="364" y="5414"/>
                  </a:moveTo>
                  <a:cubicBezTo>
                    <a:pt x="1" y="3570"/>
                    <a:pt x="394" y="1573"/>
                    <a:pt x="1453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4528081" y="3006724"/>
              <a:ext cx="44" cy="1381638"/>
            </a:xfrm>
            <a:custGeom>
              <a:avLst/>
              <a:gdLst/>
              <a:ahLst/>
              <a:cxnLst/>
              <a:rect l="l" t="t" r="r" b="b"/>
              <a:pathLst>
                <a:path w="1" h="31515" fill="none" extrusionOk="0">
                  <a:moveTo>
                    <a:pt x="0" y="0"/>
                  </a:moveTo>
                  <a:lnTo>
                    <a:pt x="0" y="3151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8497916" y="3006724"/>
              <a:ext cx="44" cy="1381638"/>
            </a:xfrm>
            <a:custGeom>
              <a:avLst/>
              <a:gdLst/>
              <a:ahLst/>
              <a:cxnLst/>
              <a:rect l="l" t="t" r="r" b="b"/>
              <a:pathLst>
                <a:path w="1" h="31515" fill="none" extrusionOk="0">
                  <a:moveTo>
                    <a:pt x="0" y="0"/>
                  </a:moveTo>
                  <a:lnTo>
                    <a:pt x="0" y="3151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5195025" y="2948373"/>
              <a:ext cx="781021" cy="34503"/>
            </a:xfrm>
            <a:custGeom>
              <a:avLst/>
              <a:gdLst/>
              <a:ahLst/>
              <a:cxnLst/>
              <a:rect l="l" t="t" r="r" b="b"/>
              <a:pathLst>
                <a:path w="17815" h="787" extrusionOk="0">
                  <a:moveTo>
                    <a:pt x="394" y="0"/>
                  </a:moveTo>
                  <a:cubicBezTo>
                    <a:pt x="182" y="0"/>
                    <a:pt x="0" y="182"/>
                    <a:pt x="0" y="394"/>
                  </a:cubicBezTo>
                  <a:cubicBezTo>
                    <a:pt x="0" y="605"/>
                    <a:pt x="182" y="787"/>
                    <a:pt x="394" y="787"/>
                  </a:cubicBezTo>
                  <a:lnTo>
                    <a:pt x="17421" y="787"/>
                  </a:lnTo>
                  <a:cubicBezTo>
                    <a:pt x="17633" y="787"/>
                    <a:pt x="17814" y="605"/>
                    <a:pt x="17814" y="394"/>
                  </a:cubicBezTo>
                  <a:cubicBezTo>
                    <a:pt x="17814" y="182"/>
                    <a:pt x="17633" y="0"/>
                    <a:pt x="174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5311684" y="2575773"/>
              <a:ext cx="726659" cy="407104"/>
            </a:xfrm>
            <a:custGeom>
              <a:avLst/>
              <a:gdLst/>
              <a:ahLst/>
              <a:cxnLst/>
              <a:rect l="l" t="t" r="r" b="b"/>
              <a:pathLst>
                <a:path w="16575" h="9286" extrusionOk="0">
                  <a:moveTo>
                    <a:pt x="1906" y="1"/>
                  </a:moveTo>
                  <a:cubicBezTo>
                    <a:pt x="1604" y="1"/>
                    <a:pt x="1362" y="243"/>
                    <a:pt x="1301" y="545"/>
                  </a:cubicBezTo>
                  <a:lnTo>
                    <a:pt x="1" y="9286"/>
                  </a:lnTo>
                  <a:lnTo>
                    <a:pt x="15214" y="9286"/>
                  </a:lnTo>
                  <a:lnTo>
                    <a:pt x="16514" y="696"/>
                  </a:lnTo>
                  <a:cubicBezTo>
                    <a:pt x="16575" y="334"/>
                    <a:pt x="16303" y="1"/>
                    <a:pt x="159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7280688" y="2957667"/>
              <a:ext cx="627228" cy="19904"/>
            </a:xfrm>
            <a:custGeom>
              <a:avLst/>
              <a:gdLst/>
              <a:ahLst/>
              <a:cxnLst/>
              <a:rect l="l" t="t" r="r" b="b"/>
              <a:pathLst>
                <a:path w="14307" h="454" extrusionOk="0">
                  <a:moveTo>
                    <a:pt x="1" y="0"/>
                  </a:moveTo>
                  <a:lnTo>
                    <a:pt x="1" y="454"/>
                  </a:lnTo>
                  <a:lnTo>
                    <a:pt x="14307" y="454"/>
                  </a:lnTo>
                  <a:lnTo>
                    <a:pt x="143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7772621" y="2840964"/>
              <a:ext cx="346122" cy="129988"/>
            </a:xfrm>
            <a:custGeom>
              <a:avLst/>
              <a:gdLst/>
              <a:ahLst/>
              <a:cxnLst/>
              <a:rect l="l" t="t" r="r" b="b"/>
              <a:pathLst>
                <a:path w="7895" h="2965" extrusionOk="0">
                  <a:moveTo>
                    <a:pt x="6895" y="874"/>
                  </a:moveTo>
                  <a:cubicBezTo>
                    <a:pt x="7010" y="874"/>
                    <a:pt x="7118" y="901"/>
                    <a:pt x="7199" y="999"/>
                  </a:cubicBezTo>
                  <a:cubicBezTo>
                    <a:pt x="7320" y="1150"/>
                    <a:pt x="7320" y="1331"/>
                    <a:pt x="7199" y="1483"/>
                  </a:cubicBezTo>
                  <a:cubicBezTo>
                    <a:pt x="7078" y="1664"/>
                    <a:pt x="6866" y="1755"/>
                    <a:pt x="6685" y="1846"/>
                  </a:cubicBezTo>
                  <a:cubicBezTo>
                    <a:pt x="6443" y="1967"/>
                    <a:pt x="6201" y="2057"/>
                    <a:pt x="5959" y="2118"/>
                  </a:cubicBezTo>
                  <a:cubicBezTo>
                    <a:pt x="5747" y="2178"/>
                    <a:pt x="5566" y="2209"/>
                    <a:pt x="5354" y="2239"/>
                  </a:cubicBezTo>
                  <a:cubicBezTo>
                    <a:pt x="5747" y="1906"/>
                    <a:pt x="6110" y="1483"/>
                    <a:pt x="6322" y="999"/>
                  </a:cubicBezTo>
                  <a:lnTo>
                    <a:pt x="6594" y="908"/>
                  </a:lnTo>
                  <a:cubicBezTo>
                    <a:pt x="6692" y="894"/>
                    <a:pt x="6796" y="874"/>
                    <a:pt x="6895" y="874"/>
                  </a:cubicBezTo>
                  <a:close/>
                  <a:moveTo>
                    <a:pt x="1" y="1"/>
                  </a:moveTo>
                  <a:cubicBezTo>
                    <a:pt x="243" y="1694"/>
                    <a:pt x="1634" y="2965"/>
                    <a:pt x="3297" y="2965"/>
                  </a:cubicBezTo>
                  <a:cubicBezTo>
                    <a:pt x="3842" y="2965"/>
                    <a:pt x="4356" y="2844"/>
                    <a:pt x="4810" y="2602"/>
                  </a:cubicBezTo>
                  <a:cubicBezTo>
                    <a:pt x="4900" y="2632"/>
                    <a:pt x="5021" y="2632"/>
                    <a:pt x="5112" y="2662"/>
                  </a:cubicBezTo>
                  <a:cubicBezTo>
                    <a:pt x="5384" y="2662"/>
                    <a:pt x="5626" y="2632"/>
                    <a:pt x="5868" y="2602"/>
                  </a:cubicBezTo>
                  <a:cubicBezTo>
                    <a:pt x="6352" y="2541"/>
                    <a:pt x="6866" y="2360"/>
                    <a:pt x="7259" y="2088"/>
                  </a:cubicBezTo>
                  <a:cubicBezTo>
                    <a:pt x="7622" y="1815"/>
                    <a:pt x="7895" y="1392"/>
                    <a:pt x="7713" y="938"/>
                  </a:cubicBezTo>
                  <a:cubicBezTo>
                    <a:pt x="7653" y="727"/>
                    <a:pt x="7471" y="545"/>
                    <a:pt x="7259" y="454"/>
                  </a:cubicBezTo>
                  <a:cubicBezTo>
                    <a:pt x="7154" y="394"/>
                    <a:pt x="7033" y="371"/>
                    <a:pt x="6908" y="371"/>
                  </a:cubicBezTo>
                  <a:cubicBezTo>
                    <a:pt x="6783" y="371"/>
                    <a:pt x="6654" y="394"/>
                    <a:pt x="6534" y="424"/>
                  </a:cubicBezTo>
                  <a:cubicBezTo>
                    <a:pt x="6594" y="273"/>
                    <a:pt x="6594" y="152"/>
                    <a:pt x="662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7705019" y="2960297"/>
              <a:ext cx="434943" cy="15958"/>
            </a:xfrm>
            <a:custGeom>
              <a:avLst/>
              <a:gdLst/>
              <a:ahLst/>
              <a:cxnLst/>
              <a:rect l="l" t="t" r="r" b="b"/>
              <a:pathLst>
                <a:path w="9921" h="364" extrusionOk="0">
                  <a:moveTo>
                    <a:pt x="0" y="1"/>
                  </a:moveTo>
                  <a:lnTo>
                    <a:pt x="0" y="364"/>
                  </a:lnTo>
                  <a:lnTo>
                    <a:pt x="9920" y="364"/>
                  </a:lnTo>
                  <a:lnTo>
                    <a:pt x="99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4916594" y="3074502"/>
              <a:ext cx="1223856" cy="924073"/>
            </a:xfrm>
            <a:custGeom>
              <a:avLst/>
              <a:gdLst/>
              <a:ahLst/>
              <a:cxnLst/>
              <a:rect l="l" t="t" r="r" b="b"/>
              <a:pathLst>
                <a:path w="27916" h="21078" extrusionOk="0">
                  <a:moveTo>
                    <a:pt x="5142" y="0"/>
                  </a:moveTo>
                  <a:cubicBezTo>
                    <a:pt x="3445" y="0"/>
                    <a:pt x="1231" y="550"/>
                    <a:pt x="696" y="2235"/>
                  </a:cubicBezTo>
                  <a:cubicBezTo>
                    <a:pt x="0" y="4473"/>
                    <a:pt x="2329" y="6983"/>
                    <a:pt x="4083" y="7981"/>
                  </a:cubicBezTo>
                  <a:cubicBezTo>
                    <a:pt x="5898" y="9010"/>
                    <a:pt x="8015" y="9372"/>
                    <a:pt x="10071" y="9524"/>
                  </a:cubicBezTo>
                  <a:cubicBezTo>
                    <a:pt x="11063" y="9605"/>
                    <a:pt x="12059" y="9646"/>
                    <a:pt x="13055" y="9646"/>
                  </a:cubicBezTo>
                  <a:cubicBezTo>
                    <a:pt x="15006" y="9646"/>
                    <a:pt x="16961" y="9491"/>
                    <a:pt x="18902" y="9191"/>
                  </a:cubicBezTo>
                  <a:lnTo>
                    <a:pt x="18902" y="9191"/>
                  </a:lnTo>
                  <a:cubicBezTo>
                    <a:pt x="18788" y="9227"/>
                    <a:pt x="20385" y="18115"/>
                    <a:pt x="20476" y="18839"/>
                  </a:cubicBezTo>
                  <a:cubicBezTo>
                    <a:pt x="20566" y="19414"/>
                    <a:pt x="20657" y="19988"/>
                    <a:pt x="21020" y="20412"/>
                  </a:cubicBezTo>
                  <a:cubicBezTo>
                    <a:pt x="21564" y="21017"/>
                    <a:pt x="22472" y="21047"/>
                    <a:pt x="23258" y="21047"/>
                  </a:cubicBezTo>
                  <a:lnTo>
                    <a:pt x="26041" y="21077"/>
                  </a:lnTo>
                  <a:cubicBezTo>
                    <a:pt x="26494" y="21077"/>
                    <a:pt x="26978" y="21047"/>
                    <a:pt x="27341" y="20775"/>
                  </a:cubicBezTo>
                  <a:cubicBezTo>
                    <a:pt x="27916" y="20381"/>
                    <a:pt x="27916" y="19535"/>
                    <a:pt x="27855" y="18839"/>
                  </a:cubicBezTo>
                  <a:cubicBezTo>
                    <a:pt x="27613" y="16087"/>
                    <a:pt x="27220" y="13334"/>
                    <a:pt x="26676" y="10612"/>
                  </a:cubicBezTo>
                  <a:cubicBezTo>
                    <a:pt x="26222" y="8253"/>
                    <a:pt x="25950" y="5683"/>
                    <a:pt x="24347" y="3807"/>
                  </a:cubicBezTo>
                  <a:cubicBezTo>
                    <a:pt x="22381" y="1539"/>
                    <a:pt x="19266" y="904"/>
                    <a:pt x="16393" y="662"/>
                  </a:cubicBezTo>
                  <a:cubicBezTo>
                    <a:pt x="12854" y="390"/>
                    <a:pt x="9315" y="299"/>
                    <a:pt x="5777" y="27"/>
                  </a:cubicBezTo>
                  <a:cubicBezTo>
                    <a:pt x="5577" y="9"/>
                    <a:pt x="5364" y="0"/>
                    <a:pt x="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6209360" y="2692476"/>
              <a:ext cx="205569" cy="282465"/>
            </a:xfrm>
            <a:custGeom>
              <a:avLst/>
              <a:gdLst/>
              <a:ahLst/>
              <a:cxnLst/>
              <a:rect l="l" t="t" r="r" b="b"/>
              <a:pathLst>
                <a:path w="4689" h="6443" extrusionOk="0">
                  <a:moveTo>
                    <a:pt x="0" y="0"/>
                  </a:moveTo>
                  <a:lnTo>
                    <a:pt x="847" y="6442"/>
                  </a:lnTo>
                  <a:lnTo>
                    <a:pt x="3841" y="6442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6223959" y="2806505"/>
              <a:ext cx="176371" cy="168436"/>
            </a:xfrm>
            <a:custGeom>
              <a:avLst/>
              <a:gdLst/>
              <a:ahLst/>
              <a:cxnLst/>
              <a:rect l="l" t="t" r="r" b="b"/>
              <a:pathLst>
                <a:path w="4023" h="3842" extrusionOk="0">
                  <a:moveTo>
                    <a:pt x="0" y="0"/>
                  </a:moveTo>
                  <a:lnTo>
                    <a:pt x="514" y="3841"/>
                  </a:lnTo>
                  <a:lnTo>
                    <a:pt x="3508" y="3841"/>
                  </a:lnTo>
                  <a:lnTo>
                    <a:pt x="40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7457058" y="2687654"/>
              <a:ext cx="1156254" cy="897418"/>
            </a:xfrm>
            <a:custGeom>
              <a:avLst/>
              <a:gdLst/>
              <a:ahLst/>
              <a:cxnLst/>
              <a:rect l="l" t="t" r="r" b="b"/>
              <a:pathLst>
                <a:path w="26374" h="20470" extrusionOk="0">
                  <a:moveTo>
                    <a:pt x="21169" y="1"/>
                  </a:moveTo>
                  <a:cubicBezTo>
                    <a:pt x="20965" y="1"/>
                    <a:pt x="20763" y="26"/>
                    <a:pt x="20567" y="80"/>
                  </a:cubicBezTo>
                  <a:cubicBezTo>
                    <a:pt x="18571" y="594"/>
                    <a:pt x="18238" y="2772"/>
                    <a:pt x="18238" y="4466"/>
                  </a:cubicBezTo>
                  <a:cubicBezTo>
                    <a:pt x="18238" y="6946"/>
                    <a:pt x="18177" y="9547"/>
                    <a:pt x="17815" y="12027"/>
                  </a:cubicBezTo>
                  <a:cubicBezTo>
                    <a:pt x="17603" y="13690"/>
                    <a:pt x="17119" y="15626"/>
                    <a:pt x="15637" y="16594"/>
                  </a:cubicBezTo>
                  <a:cubicBezTo>
                    <a:pt x="13278" y="18106"/>
                    <a:pt x="10465" y="18499"/>
                    <a:pt x="7743" y="18680"/>
                  </a:cubicBezTo>
                  <a:cubicBezTo>
                    <a:pt x="6352" y="18771"/>
                    <a:pt x="4961" y="18832"/>
                    <a:pt x="3600" y="19013"/>
                  </a:cubicBezTo>
                  <a:cubicBezTo>
                    <a:pt x="3206" y="19043"/>
                    <a:pt x="1" y="19346"/>
                    <a:pt x="908" y="20223"/>
                  </a:cubicBezTo>
                  <a:cubicBezTo>
                    <a:pt x="1124" y="20439"/>
                    <a:pt x="1510" y="20470"/>
                    <a:pt x="1867" y="20470"/>
                  </a:cubicBezTo>
                  <a:cubicBezTo>
                    <a:pt x="2010" y="20470"/>
                    <a:pt x="2148" y="20465"/>
                    <a:pt x="2269" y="20465"/>
                  </a:cubicBezTo>
                  <a:lnTo>
                    <a:pt x="13913" y="20435"/>
                  </a:lnTo>
                  <a:lnTo>
                    <a:pt x="22170" y="20435"/>
                  </a:lnTo>
                  <a:cubicBezTo>
                    <a:pt x="25920" y="20435"/>
                    <a:pt x="26374" y="15747"/>
                    <a:pt x="26283" y="12964"/>
                  </a:cubicBezTo>
                  <a:cubicBezTo>
                    <a:pt x="26192" y="9758"/>
                    <a:pt x="25950" y="6068"/>
                    <a:pt x="24680" y="3105"/>
                  </a:cubicBezTo>
                  <a:cubicBezTo>
                    <a:pt x="24317" y="2227"/>
                    <a:pt x="23863" y="1411"/>
                    <a:pt x="23168" y="776"/>
                  </a:cubicBezTo>
                  <a:cubicBezTo>
                    <a:pt x="22604" y="306"/>
                    <a:pt x="21877" y="1"/>
                    <a:pt x="211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4595683" y="2502867"/>
              <a:ext cx="1197376" cy="1262611"/>
            </a:xfrm>
            <a:custGeom>
              <a:avLst/>
              <a:gdLst/>
              <a:ahLst/>
              <a:cxnLst/>
              <a:rect l="l" t="t" r="r" b="b"/>
              <a:pathLst>
                <a:path w="27312" h="28800" extrusionOk="0">
                  <a:moveTo>
                    <a:pt x="2027" y="0"/>
                  </a:moveTo>
                  <a:cubicBezTo>
                    <a:pt x="455" y="4749"/>
                    <a:pt x="1" y="9921"/>
                    <a:pt x="1301" y="14760"/>
                  </a:cubicBezTo>
                  <a:cubicBezTo>
                    <a:pt x="2602" y="19568"/>
                    <a:pt x="5747" y="23954"/>
                    <a:pt x="10163" y="26283"/>
                  </a:cubicBezTo>
                  <a:cubicBezTo>
                    <a:pt x="13248" y="27886"/>
                    <a:pt x="16787" y="28430"/>
                    <a:pt x="20265" y="28672"/>
                  </a:cubicBezTo>
                  <a:cubicBezTo>
                    <a:pt x="20909" y="28705"/>
                    <a:pt x="21919" y="28800"/>
                    <a:pt x="22981" y="28800"/>
                  </a:cubicBezTo>
                  <a:cubicBezTo>
                    <a:pt x="24812" y="28800"/>
                    <a:pt x="26795" y="28519"/>
                    <a:pt x="27312" y="27160"/>
                  </a:cubicBezTo>
                  <a:cubicBezTo>
                    <a:pt x="27191" y="27099"/>
                    <a:pt x="27070" y="27039"/>
                    <a:pt x="26949" y="26978"/>
                  </a:cubicBezTo>
                  <a:cubicBezTo>
                    <a:pt x="26888" y="26948"/>
                    <a:pt x="26828" y="26918"/>
                    <a:pt x="26737" y="26888"/>
                  </a:cubicBezTo>
                  <a:cubicBezTo>
                    <a:pt x="26072" y="26706"/>
                    <a:pt x="25376" y="26525"/>
                    <a:pt x="24680" y="26343"/>
                  </a:cubicBezTo>
                  <a:cubicBezTo>
                    <a:pt x="23168" y="25920"/>
                    <a:pt x="21716" y="25375"/>
                    <a:pt x="20325" y="24710"/>
                  </a:cubicBezTo>
                  <a:cubicBezTo>
                    <a:pt x="17633" y="23379"/>
                    <a:pt x="15002" y="21897"/>
                    <a:pt x="12734" y="19962"/>
                  </a:cubicBezTo>
                  <a:cubicBezTo>
                    <a:pt x="10617" y="18147"/>
                    <a:pt x="8711" y="16090"/>
                    <a:pt x="7199" y="13731"/>
                  </a:cubicBezTo>
                  <a:cubicBezTo>
                    <a:pt x="6473" y="12612"/>
                    <a:pt x="5868" y="11403"/>
                    <a:pt x="5294" y="10193"/>
                  </a:cubicBezTo>
                  <a:cubicBezTo>
                    <a:pt x="4749" y="9043"/>
                    <a:pt x="4205" y="7894"/>
                    <a:pt x="3691" y="6715"/>
                  </a:cubicBezTo>
                  <a:cubicBezTo>
                    <a:pt x="2814" y="4658"/>
                    <a:pt x="1967" y="2359"/>
                    <a:pt x="2027" y="91"/>
                  </a:cubicBezTo>
                  <a:lnTo>
                    <a:pt x="202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4386213" y="2976211"/>
              <a:ext cx="4244346" cy="47786"/>
            </a:xfrm>
            <a:custGeom>
              <a:avLst/>
              <a:gdLst/>
              <a:ahLst/>
              <a:cxnLst/>
              <a:rect l="l" t="t" r="r" b="b"/>
              <a:pathLst>
                <a:path w="96813" h="1090" extrusionOk="0">
                  <a:moveTo>
                    <a:pt x="0" y="1"/>
                  </a:moveTo>
                  <a:lnTo>
                    <a:pt x="0" y="1089"/>
                  </a:lnTo>
                  <a:lnTo>
                    <a:pt x="96813" y="1089"/>
                  </a:lnTo>
                  <a:lnTo>
                    <a:pt x="9681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81;p64">
            <a:extLst>
              <a:ext uri="{FF2B5EF4-FFF2-40B4-BE49-F238E27FC236}">
                <a16:creationId xmlns:a16="http://schemas.microsoft.com/office/drawing/2014/main" id="{A64AA0F6-9061-4CB3-D070-AB88A9B49D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8770" y="4723279"/>
            <a:ext cx="444847" cy="420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 dirty="0"/>
              <a:t>&lt;3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</a:t>
            </a:r>
            <a:r>
              <a:rPr lang="en"/>
              <a:t>ommaire</a:t>
            </a:r>
            <a:endParaRPr dirty="0"/>
          </a:p>
        </p:txBody>
      </p:sp>
      <p:sp>
        <p:nvSpPr>
          <p:cNvPr id="377" name="Google Shape;377;p44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378" name="Google Shape;378;p44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cas d'utilisation</a:t>
            </a:r>
            <a:endParaRPr dirty="0"/>
          </a:p>
        </p:txBody>
      </p:sp>
      <p:sp>
        <p:nvSpPr>
          <p:cNvPr id="379" name="Google Shape;379;p44"/>
          <p:cNvSpPr txBox="1">
            <a:spLocks noGrp="1"/>
          </p:cNvSpPr>
          <p:nvPr>
            <p:ph type="subTitle" idx="3"/>
          </p:nvPr>
        </p:nvSpPr>
        <p:spPr>
          <a:xfrm>
            <a:off x="1982400" y="3103753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Vidéo (</a:t>
            </a:r>
            <a:r>
              <a:rPr lang="fr-FR" dirty="0" err="1"/>
              <a:t>demo</a:t>
            </a:r>
            <a:r>
              <a:rPr lang="fr-FR" dirty="0"/>
              <a:t>) </a:t>
            </a:r>
            <a:endParaRPr dirty="0"/>
          </a:p>
        </p:txBody>
      </p:sp>
      <p:sp>
        <p:nvSpPr>
          <p:cNvPr id="380" name="Google Shape;380;p44"/>
          <p:cNvSpPr txBox="1">
            <a:spLocks noGrp="1"/>
          </p:cNvSpPr>
          <p:nvPr>
            <p:ph type="subTitle" idx="4"/>
          </p:nvPr>
        </p:nvSpPr>
        <p:spPr>
          <a:xfrm>
            <a:off x="5724250" y="3103753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Conclusion</a:t>
            </a:r>
            <a:r>
              <a:rPr lang="en" dirty="0"/>
              <a:t> </a:t>
            </a:r>
            <a:endParaRPr dirty="0"/>
          </a:p>
        </p:txBody>
      </p:sp>
      <p:sp>
        <p:nvSpPr>
          <p:cNvPr id="381" name="Google Shape;381;p44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5896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/>
              <a:t>Présentation de projet de stage.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/>
              <a:t>Fonctionnalités.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Technologies </a:t>
            </a:r>
            <a:r>
              <a:rPr lang="en-US" dirty="0" err="1"/>
              <a:t>utilisées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84" name="Google Shape;384;p44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</p:txBody>
      </p:sp>
      <p:sp>
        <p:nvSpPr>
          <p:cNvPr id="385" name="Google Shape;385;p44"/>
          <p:cNvSpPr txBox="1">
            <a:spLocks noGrp="1"/>
          </p:cNvSpPr>
          <p:nvPr>
            <p:ph type="title" idx="9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6" name="Google Shape;386;p44"/>
          <p:cNvSpPr txBox="1">
            <a:spLocks noGrp="1"/>
          </p:cNvSpPr>
          <p:nvPr>
            <p:ph type="title" idx="13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7" name="Google Shape;387;p44"/>
          <p:cNvSpPr txBox="1">
            <a:spLocks noGrp="1"/>
          </p:cNvSpPr>
          <p:nvPr>
            <p:ph type="title" idx="14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 idx="15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>
            <a:off x="374275" y="15675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Présentation de projet de stage</a:t>
            </a:r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97" name="Google Shape;397;p45"/>
          <p:cNvGrpSpPr/>
          <p:nvPr/>
        </p:nvGrpSpPr>
        <p:grpSpPr>
          <a:xfrm>
            <a:off x="671750" y="1774982"/>
            <a:ext cx="3830668" cy="2664266"/>
            <a:chOff x="671750" y="1774982"/>
            <a:chExt cx="3830668" cy="2664266"/>
          </a:xfrm>
        </p:grpSpPr>
        <p:sp>
          <p:nvSpPr>
            <p:cNvPr id="398" name="Google Shape;398;p45"/>
            <p:cNvSpPr/>
            <p:nvPr/>
          </p:nvSpPr>
          <p:spPr>
            <a:xfrm>
              <a:off x="2852804" y="2559516"/>
              <a:ext cx="44093" cy="152170"/>
            </a:xfrm>
            <a:custGeom>
              <a:avLst/>
              <a:gdLst/>
              <a:ahLst/>
              <a:cxnLst/>
              <a:rect l="l" t="t" r="r" b="b"/>
              <a:pathLst>
                <a:path w="1339" h="4621" fill="none" extrusionOk="0">
                  <a:moveTo>
                    <a:pt x="1" y="4621"/>
                  </a:moveTo>
                  <a:cubicBezTo>
                    <a:pt x="700" y="2949"/>
                    <a:pt x="943" y="1764"/>
                    <a:pt x="1338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618537" y="3560469"/>
              <a:ext cx="33" cy="742703"/>
            </a:xfrm>
            <a:custGeom>
              <a:avLst/>
              <a:gdLst/>
              <a:ahLst/>
              <a:cxnLst/>
              <a:rect l="l" t="t" r="r" b="b"/>
              <a:pathLst>
                <a:path w="1" h="22554" fill="none" extrusionOk="0">
                  <a:moveTo>
                    <a:pt x="1" y="0"/>
                  </a:moveTo>
                  <a:lnTo>
                    <a:pt x="1" y="225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305236" y="4296134"/>
              <a:ext cx="614606" cy="33"/>
            </a:xfrm>
            <a:custGeom>
              <a:avLst/>
              <a:gdLst/>
              <a:ahLst/>
              <a:cxnLst/>
              <a:rect l="l" t="t" r="r" b="b"/>
              <a:pathLst>
                <a:path w="18664" h="1" fill="none" extrusionOk="0">
                  <a:moveTo>
                    <a:pt x="1" y="1"/>
                  </a:moveTo>
                  <a:lnTo>
                    <a:pt x="1866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831794" y="2789469"/>
              <a:ext cx="270289" cy="537846"/>
            </a:xfrm>
            <a:custGeom>
              <a:avLst/>
              <a:gdLst/>
              <a:ahLst/>
              <a:cxnLst/>
              <a:rect l="l" t="t" r="r" b="b"/>
              <a:pathLst>
                <a:path w="8208" h="16333" extrusionOk="0">
                  <a:moveTo>
                    <a:pt x="3786" y="1"/>
                  </a:moveTo>
                  <a:cubicBezTo>
                    <a:pt x="3127" y="1"/>
                    <a:pt x="2467" y="183"/>
                    <a:pt x="1916" y="556"/>
                  </a:cubicBezTo>
                  <a:cubicBezTo>
                    <a:pt x="791" y="1316"/>
                    <a:pt x="213" y="2744"/>
                    <a:pt x="122" y="4112"/>
                  </a:cubicBezTo>
                  <a:cubicBezTo>
                    <a:pt x="1" y="6118"/>
                    <a:pt x="639" y="8307"/>
                    <a:pt x="1186" y="10221"/>
                  </a:cubicBezTo>
                  <a:cubicBezTo>
                    <a:pt x="1824" y="12288"/>
                    <a:pt x="2523" y="14325"/>
                    <a:pt x="3344" y="16331"/>
                  </a:cubicBezTo>
                  <a:cubicBezTo>
                    <a:pt x="3344" y="16332"/>
                    <a:pt x="3347" y="16332"/>
                    <a:pt x="3353" y="16332"/>
                  </a:cubicBezTo>
                  <a:cubicBezTo>
                    <a:pt x="3570" y="16332"/>
                    <a:pt x="7822" y="15782"/>
                    <a:pt x="8207" y="15723"/>
                  </a:cubicBezTo>
                  <a:cubicBezTo>
                    <a:pt x="7752" y="13322"/>
                    <a:pt x="7934" y="10617"/>
                    <a:pt x="7904" y="8185"/>
                  </a:cubicBezTo>
                  <a:cubicBezTo>
                    <a:pt x="7873" y="6544"/>
                    <a:pt x="7934" y="5085"/>
                    <a:pt x="7508" y="3474"/>
                  </a:cubicBezTo>
                  <a:cubicBezTo>
                    <a:pt x="7204" y="2349"/>
                    <a:pt x="6657" y="1255"/>
                    <a:pt x="5715" y="586"/>
                  </a:cubicBezTo>
                  <a:cubicBezTo>
                    <a:pt x="5157" y="199"/>
                    <a:pt x="4472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2821783" y="3784659"/>
              <a:ext cx="286293" cy="579568"/>
            </a:xfrm>
            <a:custGeom>
              <a:avLst/>
              <a:gdLst/>
              <a:ahLst/>
              <a:cxnLst/>
              <a:rect l="l" t="t" r="r" b="b"/>
              <a:pathLst>
                <a:path w="8694" h="17600" extrusionOk="0">
                  <a:moveTo>
                    <a:pt x="821" y="1"/>
                  </a:moveTo>
                  <a:cubicBezTo>
                    <a:pt x="821" y="5654"/>
                    <a:pt x="1" y="15199"/>
                    <a:pt x="31" y="16810"/>
                  </a:cubicBezTo>
                  <a:cubicBezTo>
                    <a:pt x="1642" y="16992"/>
                    <a:pt x="2888" y="17600"/>
                    <a:pt x="4499" y="17600"/>
                  </a:cubicBezTo>
                  <a:cubicBezTo>
                    <a:pt x="5776" y="15654"/>
                    <a:pt x="6293" y="10092"/>
                    <a:pt x="6992" y="7934"/>
                  </a:cubicBezTo>
                  <a:cubicBezTo>
                    <a:pt x="7174" y="7448"/>
                    <a:pt x="7873" y="4986"/>
                    <a:pt x="8694" y="2159"/>
                  </a:cubicBezTo>
                  <a:cubicBezTo>
                    <a:pt x="7113" y="1794"/>
                    <a:pt x="5533" y="1399"/>
                    <a:pt x="3983" y="973"/>
                  </a:cubicBezTo>
                  <a:cubicBezTo>
                    <a:pt x="2706" y="609"/>
                    <a:pt x="2068" y="487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2970926" y="2397992"/>
              <a:ext cx="1388329" cy="1336036"/>
            </a:xfrm>
            <a:custGeom>
              <a:avLst/>
              <a:gdLst/>
              <a:ahLst/>
              <a:cxnLst/>
              <a:rect l="l" t="t" r="r" b="b"/>
              <a:pathLst>
                <a:path w="42160" h="40572" extrusionOk="0">
                  <a:moveTo>
                    <a:pt x="32835" y="1"/>
                  </a:moveTo>
                  <a:cubicBezTo>
                    <a:pt x="31158" y="1"/>
                    <a:pt x="29440" y="439"/>
                    <a:pt x="27843" y="985"/>
                  </a:cubicBezTo>
                  <a:cubicBezTo>
                    <a:pt x="24621" y="2140"/>
                    <a:pt x="22797" y="3720"/>
                    <a:pt x="21369" y="6790"/>
                  </a:cubicBezTo>
                  <a:cubicBezTo>
                    <a:pt x="19849" y="10103"/>
                    <a:pt x="18755" y="13599"/>
                    <a:pt x="16840" y="16699"/>
                  </a:cubicBezTo>
                  <a:cubicBezTo>
                    <a:pt x="14803" y="20073"/>
                    <a:pt x="11885" y="22900"/>
                    <a:pt x="8451" y="24845"/>
                  </a:cubicBezTo>
                  <a:cubicBezTo>
                    <a:pt x="5229" y="26669"/>
                    <a:pt x="1581" y="27216"/>
                    <a:pt x="457" y="31350"/>
                  </a:cubicBezTo>
                  <a:cubicBezTo>
                    <a:pt x="1" y="33021"/>
                    <a:pt x="183" y="34845"/>
                    <a:pt x="943" y="36395"/>
                  </a:cubicBezTo>
                  <a:cubicBezTo>
                    <a:pt x="2432" y="39496"/>
                    <a:pt x="5320" y="40012"/>
                    <a:pt x="8481" y="40316"/>
                  </a:cubicBezTo>
                  <a:cubicBezTo>
                    <a:pt x="10100" y="40487"/>
                    <a:pt x="11727" y="40571"/>
                    <a:pt x="13355" y="40571"/>
                  </a:cubicBezTo>
                  <a:cubicBezTo>
                    <a:pt x="16371" y="40571"/>
                    <a:pt x="19391" y="40281"/>
                    <a:pt x="22372" y="39709"/>
                  </a:cubicBezTo>
                  <a:cubicBezTo>
                    <a:pt x="24621" y="39283"/>
                    <a:pt x="26870" y="38675"/>
                    <a:pt x="29059" y="37915"/>
                  </a:cubicBezTo>
                  <a:cubicBezTo>
                    <a:pt x="34135" y="36152"/>
                    <a:pt x="38208" y="30803"/>
                    <a:pt x="39849" y="25818"/>
                  </a:cubicBezTo>
                  <a:cubicBezTo>
                    <a:pt x="41521" y="20590"/>
                    <a:pt x="42159" y="13963"/>
                    <a:pt x="41248" y="8553"/>
                  </a:cubicBezTo>
                  <a:cubicBezTo>
                    <a:pt x="40670" y="5058"/>
                    <a:pt x="38664" y="1501"/>
                    <a:pt x="35320" y="377"/>
                  </a:cubicBezTo>
                  <a:cubicBezTo>
                    <a:pt x="34516" y="112"/>
                    <a:pt x="33681" y="1"/>
                    <a:pt x="32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2698689" y="3282767"/>
              <a:ext cx="429407" cy="200807"/>
            </a:xfrm>
            <a:custGeom>
              <a:avLst/>
              <a:gdLst/>
              <a:ahLst/>
              <a:cxnLst/>
              <a:rect l="l" t="t" r="r" b="b"/>
              <a:pathLst>
                <a:path w="13040" h="6098" extrusionOk="0">
                  <a:moveTo>
                    <a:pt x="10530" y="1"/>
                  </a:moveTo>
                  <a:cubicBezTo>
                    <a:pt x="9431" y="1"/>
                    <a:pt x="8267" y="935"/>
                    <a:pt x="7295" y="1442"/>
                  </a:cubicBezTo>
                  <a:cubicBezTo>
                    <a:pt x="5806" y="2263"/>
                    <a:pt x="4286" y="3053"/>
                    <a:pt x="2766" y="3904"/>
                  </a:cubicBezTo>
                  <a:cubicBezTo>
                    <a:pt x="1915" y="4391"/>
                    <a:pt x="0" y="4907"/>
                    <a:pt x="1155" y="5758"/>
                  </a:cubicBezTo>
                  <a:cubicBezTo>
                    <a:pt x="1498" y="6012"/>
                    <a:pt x="1980" y="6098"/>
                    <a:pt x="2503" y="6098"/>
                  </a:cubicBezTo>
                  <a:cubicBezTo>
                    <a:pt x="3419" y="6098"/>
                    <a:pt x="4457" y="5836"/>
                    <a:pt x="5076" y="5758"/>
                  </a:cubicBezTo>
                  <a:cubicBezTo>
                    <a:pt x="6961" y="5454"/>
                    <a:pt x="8845" y="5272"/>
                    <a:pt x="10669" y="4846"/>
                  </a:cubicBezTo>
                  <a:cubicBezTo>
                    <a:pt x="11459" y="4664"/>
                    <a:pt x="12249" y="4543"/>
                    <a:pt x="13040" y="4512"/>
                  </a:cubicBezTo>
                  <a:cubicBezTo>
                    <a:pt x="12918" y="3236"/>
                    <a:pt x="12827" y="1655"/>
                    <a:pt x="11915" y="652"/>
                  </a:cubicBezTo>
                  <a:cubicBezTo>
                    <a:pt x="11480" y="180"/>
                    <a:pt x="11011" y="1"/>
                    <a:pt x="10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2778743" y="3120058"/>
              <a:ext cx="1284237" cy="969920"/>
            </a:xfrm>
            <a:custGeom>
              <a:avLst/>
              <a:gdLst/>
              <a:ahLst/>
              <a:cxnLst/>
              <a:rect l="l" t="t" r="r" b="b"/>
              <a:pathLst>
                <a:path w="38999" h="29454" extrusionOk="0">
                  <a:moveTo>
                    <a:pt x="31743" y="1"/>
                  </a:moveTo>
                  <a:cubicBezTo>
                    <a:pt x="31463" y="1"/>
                    <a:pt x="31195" y="11"/>
                    <a:pt x="30943" y="30"/>
                  </a:cubicBezTo>
                  <a:cubicBezTo>
                    <a:pt x="25989" y="426"/>
                    <a:pt x="21034" y="547"/>
                    <a:pt x="16110" y="973"/>
                  </a:cubicBezTo>
                  <a:cubicBezTo>
                    <a:pt x="12098" y="1277"/>
                    <a:pt x="7721" y="2158"/>
                    <a:pt x="4986" y="5350"/>
                  </a:cubicBezTo>
                  <a:cubicBezTo>
                    <a:pt x="2706" y="7964"/>
                    <a:pt x="2341" y="11550"/>
                    <a:pt x="1733" y="14833"/>
                  </a:cubicBezTo>
                  <a:cubicBezTo>
                    <a:pt x="973" y="18633"/>
                    <a:pt x="426" y="22493"/>
                    <a:pt x="92" y="26353"/>
                  </a:cubicBezTo>
                  <a:cubicBezTo>
                    <a:pt x="1" y="27326"/>
                    <a:pt x="1" y="28481"/>
                    <a:pt x="791" y="29058"/>
                  </a:cubicBezTo>
                  <a:cubicBezTo>
                    <a:pt x="1277" y="29453"/>
                    <a:pt x="1976" y="29453"/>
                    <a:pt x="2584" y="29453"/>
                  </a:cubicBezTo>
                  <a:lnTo>
                    <a:pt x="6475" y="29453"/>
                  </a:lnTo>
                  <a:cubicBezTo>
                    <a:pt x="7600" y="29423"/>
                    <a:pt x="8876" y="29362"/>
                    <a:pt x="9606" y="28511"/>
                  </a:cubicBezTo>
                  <a:cubicBezTo>
                    <a:pt x="10122" y="27934"/>
                    <a:pt x="10274" y="27113"/>
                    <a:pt x="10366" y="26353"/>
                  </a:cubicBezTo>
                  <a:cubicBezTo>
                    <a:pt x="10517" y="25352"/>
                    <a:pt x="12730" y="12895"/>
                    <a:pt x="12615" y="12858"/>
                  </a:cubicBezTo>
                  <a:lnTo>
                    <a:pt x="12615" y="12858"/>
                  </a:lnTo>
                  <a:cubicBezTo>
                    <a:pt x="15268" y="13276"/>
                    <a:pt x="17960" y="13486"/>
                    <a:pt x="20657" y="13486"/>
                  </a:cubicBezTo>
                  <a:cubicBezTo>
                    <a:pt x="22070" y="13486"/>
                    <a:pt x="23484" y="13428"/>
                    <a:pt x="24895" y="13313"/>
                  </a:cubicBezTo>
                  <a:cubicBezTo>
                    <a:pt x="27813" y="13101"/>
                    <a:pt x="30761" y="12584"/>
                    <a:pt x="33284" y="11155"/>
                  </a:cubicBezTo>
                  <a:cubicBezTo>
                    <a:pt x="35716" y="9787"/>
                    <a:pt x="38998" y="6262"/>
                    <a:pt x="38026" y="3161"/>
                  </a:cubicBezTo>
                  <a:cubicBezTo>
                    <a:pt x="37265" y="743"/>
                    <a:pt x="34099" y="1"/>
                    <a:pt x="317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403336" y="2208873"/>
              <a:ext cx="767763" cy="1016813"/>
            </a:xfrm>
            <a:custGeom>
              <a:avLst/>
              <a:gdLst/>
              <a:ahLst/>
              <a:cxnLst/>
              <a:rect l="l" t="t" r="r" b="b"/>
              <a:pathLst>
                <a:path w="23315" h="30878" extrusionOk="0">
                  <a:moveTo>
                    <a:pt x="11223" y="1"/>
                  </a:moveTo>
                  <a:cubicBezTo>
                    <a:pt x="10828" y="1"/>
                    <a:pt x="10435" y="36"/>
                    <a:pt x="10031" y="71"/>
                  </a:cubicBezTo>
                  <a:cubicBezTo>
                    <a:pt x="5593" y="466"/>
                    <a:pt x="1399" y="527"/>
                    <a:pt x="153" y="5542"/>
                  </a:cubicBezTo>
                  <a:cubicBezTo>
                    <a:pt x="61" y="5846"/>
                    <a:pt x="1" y="6150"/>
                    <a:pt x="31" y="6484"/>
                  </a:cubicBezTo>
                  <a:cubicBezTo>
                    <a:pt x="61" y="6910"/>
                    <a:pt x="244" y="7335"/>
                    <a:pt x="426" y="7731"/>
                  </a:cubicBezTo>
                  <a:cubicBezTo>
                    <a:pt x="1095" y="9190"/>
                    <a:pt x="1338" y="10345"/>
                    <a:pt x="1794" y="11895"/>
                  </a:cubicBezTo>
                  <a:cubicBezTo>
                    <a:pt x="2888" y="15694"/>
                    <a:pt x="2402" y="20649"/>
                    <a:pt x="2189" y="24570"/>
                  </a:cubicBezTo>
                  <a:cubicBezTo>
                    <a:pt x="2007" y="27609"/>
                    <a:pt x="4317" y="28217"/>
                    <a:pt x="6809" y="29099"/>
                  </a:cubicBezTo>
                  <a:cubicBezTo>
                    <a:pt x="8420" y="29646"/>
                    <a:pt x="10092" y="30163"/>
                    <a:pt x="11733" y="30527"/>
                  </a:cubicBezTo>
                  <a:cubicBezTo>
                    <a:pt x="13159" y="30817"/>
                    <a:pt x="14584" y="30878"/>
                    <a:pt x="16022" y="30878"/>
                  </a:cubicBezTo>
                  <a:cubicBezTo>
                    <a:pt x="16546" y="30878"/>
                    <a:pt x="17072" y="30870"/>
                    <a:pt x="17600" y="30862"/>
                  </a:cubicBezTo>
                  <a:cubicBezTo>
                    <a:pt x="18086" y="30862"/>
                    <a:pt x="18586" y="30848"/>
                    <a:pt x="19081" y="30848"/>
                  </a:cubicBezTo>
                  <a:cubicBezTo>
                    <a:pt x="19329" y="30848"/>
                    <a:pt x="19575" y="30852"/>
                    <a:pt x="19819" y="30862"/>
                  </a:cubicBezTo>
                  <a:cubicBezTo>
                    <a:pt x="19971" y="30618"/>
                    <a:pt x="20062" y="30284"/>
                    <a:pt x="20244" y="29767"/>
                  </a:cubicBezTo>
                  <a:cubicBezTo>
                    <a:pt x="21642" y="25694"/>
                    <a:pt x="23314" y="21530"/>
                    <a:pt x="22068" y="17184"/>
                  </a:cubicBezTo>
                  <a:cubicBezTo>
                    <a:pt x="21490" y="15178"/>
                    <a:pt x="20578" y="13263"/>
                    <a:pt x="20001" y="11226"/>
                  </a:cubicBezTo>
                  <a:cubicBezTo>
                    <a:pt x="18816" y="7153"/>
                    <a:pt x="18329" y="3384"/>
                    <a:pt x="14439" y="1044"/>
                  </a:cubicBezTo>
                  <a:cubicBezTo>
                    <a:pt x="13709" y="618"/>
                    <a:pt x="12919" y="223"/>
                    <a:pt x="12098" y="71"/>
                  </a:cubicBezTo>
                  <a:cubicBezTo>
                    <a:pt x="11803" y="20"/>
                    <a:pt x="11513" y="1"/>
                    <a:pt x="1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554552" y="4251448"/>
              <a:ext cx="445444" cy="187800"/>
            </a:xfrm>
            <a:custGeom>
              <a:avLst/>
              <a:gdLst/>
              <a:ahLst/>
              <a:cxnLst/>
              <a:rect l="l" t="t" r="r" b="b"/>
              <a:pathLst>
                <a:path w="13527" h="5703" extrusionOk="0">
                  <a:moveTo>
                    <a:pt x="8193" y="1"/>
                  </a:moveTo>
                  <a:cubicBezTo>
                    <a:pt x="7995" y="1"/>
                    <a:pt x="7829" y="208"/>
                    <a:pt x="7751" y="416"/>
                  </a:cubicBezTo>
                  <a:cubicBezTo>
                    <a:pt x="7599" y="872"/>
                    <a:pt x="7599" y="1388"/>
                    <a:pt x="7143" y="1662"/>
                  </a:cubicBezTo>
                  <a:cubicBezTo>
                    <a:pt x="7113" y="1692"/>
                    <a:pt x="7082" y="1723"/>
                    <a:pt x="7052" y="1723"/>
                  </a:cubicBezTo>
                  <a:cubicBezTo>
                    <a:pt x="6596" y="1996"/>
                    <a:pt x="5866" y="2148"/>
                    <a:pt x="5350" y="2300"/>
                  </a:cubicBezTo>
                  <a:cubicBezTo>
                    <a:pt x="4043" y="2695"/>
                    <a:pt x="2644" y="2938"/>
                    <a:pt x="1337" y="3394"/>
                  </a:cubicBezTo>
                  <a:cubicBezTo>
                    <a:pt x="669" y="3638"/>
                    <a:pt x="0" y="4489"/>
                    <a:pt x="760" y="5097"/>
                  </a:cubicBezTo>
                  <a:cubicBezTo>
                    <a:pt x="1094" y="5370"/>
                    <a:pt x="1520" y="5431"/>
                    <a:pt x="1945" y="5492"/>
                  </a:cubicBezTo>
                  <a:cubicBezTo>
                    <a:pt x="3346" y="5646"/>
                    <a:pt x="4751" y="5702"/>
                    <a:pt x="6160" y="5702"/>
                  </a:cubicBezTo>
                  <a:cubicBezTo>
                    <a:pt x="8085" y="5702"/>
                    <a:pt x="10015" y="5597"/>
                    <a:pt x="11946" y="5492"/>
                  </a:cubicBezTo>
                  <a:cubicBezTo>
                    <a:pt x="12128" y="5492"/>
                    <a:pt x="12310" y="5461"/>
                    <a:pt x="12462" y="5340"/>
                  </a:cubicBezTo>
                  <a:cubicBezTo>
                    <a:pt x="12523" y="5279"/>
                    <a:pt x="12553" y="5157"/>
                    <a:pt x="12614" y="5066"/>
                  </a:cubicBezTo>
                  <a:cubicBezTo>
                    <a:pt x="13009" y="4002"/>
                    <a:pt x="13283" y="2817"/>
                    <a:pt x="13526" y="1723"/>
                  </a:cubicBezTo>
                  <a:cubicBezTo>
                    <a:pt x="13442" y="1705"/>
                    <a:pt x="13356" y="1697"/>
                    <a:pt x="13269" y="1697"/>
                  </a:cubicBezTo>
                  <a:cubicBezTo>
                    <a:pt x="12910" y="1697"/>
                    <a:pt x="12525" y="1820"/>
                    <a:pt x="12158" y="1844"/>
                  </a:cubicBezTo>
                  <a:cubicBezTo>
                    <a:pt x="11948" y="1855"/>
                    <a:pt x="11729" y="1870"/>
                    <a:pt x="11511" y="1870"/>
                  </a:cubicBezTo>
                  <a:cubicBezTo>
                    <a:pt x="11131" y="1870"/>
                    <a:pt x="10754" y="1825"/>
                    <a:pt x="10426" y="1631"/>
                  </a:cubicBezTo>
                  <a:cubicBezTo>
                    <a:pt x="9696" y="1236"/>
                    <a:pt x="9028" y="750"/>
                    <a:pt x="8480" y="172"/>
                  </a:cubicBezTo>
                  <a:cubicBezTo>
                    <a:pt x="8420" y="112"/>
                    <a:pt x="8359" y="51"/>
                    <a:pt x="8298" y="20"/>
                  </a:cubicBezTo>
                  <a:cubicBezTo>
                    <a:pt x="8262" y="7"/>
                    <a:pt x="8227" y="1"/>
                    <a:pt x="81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783749" y="2500307"/>
              <a:ext cx="386401" cy="699367"/>
            </a:xfrm>
            <a:custGeom>
              <a:avLst/>
              <a:gdLst/>
              <a:ahLst/>
              <a:cxnLst/>
              <a:rect l="l" t="t" r="r" b="b"/>
              <a:pathLst>
                <a:path w="11734" h="21238" extrusionOk="0">
                  <a:moveTo>
                    <a:pt x="6053" y="1"/>
                  </a:moveTo>
                  <a:cubicBezTo>
                    <a:pt x="5627" y="1"/>
                    <a:pt x="5170" y="83"/>
                    <a:pt x="4682" y="248"/>
                  </a:cubicBezTo>
                  <a:cubicBezTo>
                    <a:pt x="1703" y="1251"/>
                    <a:pt x="1" y="4413"/>
                    <a:pt x="122" y="7422"/>
                  </a:cubicBezTo>
                  <a:cubicBezTo>
                    <a:pt x="274" y="10492"/>
                    <a:pt x="609" y="13531"/>
                    <a:pt x="1004" y="16540"/>
                  </a:cubicBezTo>
                  <a:cubicBezTo>
                    <a:pt x="1156" y="17665"/>
                    <a:pt x="1308" y="18759"/>
                    <a:pt x="1490" y="19854"/>
                  </a:cubicBezTo>
                  <a:cubicBezTo>
                    <a:pt x="1520" y="20218"/>
                    <a:pt x="1612" y="20613"/>
                    <a:pt x="1855" y="20887"/>
                  </a:cubicBezTo>
                  <a:cubicBezTo>
                    <a:pt x="2122" y="21177"/>
                    <a:pt x="2520" y="21238"/>
                    <a:pt x="2929" y="21238"/>
                  </a:cubicBezTo>
                  <a:cubicBezTo>
                    <a:pt x="3078" y="21238"/>
                    <a:pt x="3228" y="21229"/>
                    <a:pt x="3375" y="21221"/>
                  </a:cubicBezTo>
                  <a:cubicBezTo>
                    <a:pt x="5320" y="21039"/>
                    <a:pt x="7265" y="20674"/>
                    <a:pt x="9150" y="20158"/>
                  </a:cubicBezTo>
                  <a:cubicBezTo>
                    <a:pt x="9727" y="19975"/>
                    <a:pt x="10335" y="19793"/>
                    <a:pt x="10700" y="19337"/>
                  </a:cubicBezTo>
                  <a:cubicBezTo>
                    <a:pt x="11034" y="18911"/>
                    <a:pt x="11156" y="18364"/>
                    <a:pt x="11217" y="17847"/>
                  </a:cubicBezTo>
                  <a:cubicBezTo>
                    <a:pt x="11733" y="14109"/>
                    <a:pt x="10518" y="10431"/>
                    <a:pt x="10578" y="6631"/>
                  </a:cubicBezTo>
                  <a:cubicBezTo>
                    <a:pt x="10609" y="4625"/>
                    <a:pt x="9849" y="3410"/>
                    <a:pt x="8846" y="1738"/>
                  </a:cubicBezTo>
                  <a:cubicBezTo>
                    <a:pt x="8116" y="588"/>
                    <a:pt x="7193" y="1"/>
                    <a:pt x="60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460405" y="1891358"/>
              <a:ext cx="274274" cy="282539"/>
            </a:xfrm>
            <a:custGeom>
              <a:avLst/>
              <a:gdLst/>
              <a:ahLst/>
              <a:cxnLst/>
              <a:rect l="l" t="t" r="r" b="b"/>
              <a:pathLst>
                <a:path w="8329" h="8580" extrusionOk="0">
                  <a:moveTo>
                    <a:pt x="4364" y="1"/>
                  </a:moveTo>
                  <a:cubicBezTo>
                    <a:pt x="3733" y="1"/>
                    <a:pt x="3194" y="202"/>
                    <a:pt x="2523" y="442"/>
                  </a:cubicBezTo>
                  <a:cubicBezTo>
                    <a:pt x="2364" y="494"/>
                    <a:pt x="2202" y="512"/>
                    <a:pt x="2040" y="512"/>
                  </a:cubicBezTo>
                  <a:cubicBezTo>
                    <a:pt x="1629" y="512"/>
                    <a:pt x="1224" y="392"/>
                    <a:pt x="901" y="392"/>
                  </a:cubicBezTo>
                  <a:cubicBezTo>
                    <a:pt x="601" y="392"/>
                    <a:pt x="371" y="496"/>
                    <a:pt x="274" y="898"/>
                  </a:cubicBezTo>
                  <a:cubicBezTo>
                    <a:pt x="0" y="1962"/>
                    <a:pt x="608" y="4789"/>
                    <a:pt x="1034" y="5822"/>
                  </a:cubicBezTo>
                  <a:cubicBezTo>
                    <a:pt x="1338" y="6491"/>
                    <a:pt x="1672" y="7160"/>
                    <a:pt x="2158" y="7676"/>
                  </a:cubicBezTo>
                  <a:cubicBezTo>
                    <a:pt x="2789" y="8325"/>
                    <a:pt x="3521" y="8579"/>
                    <a:pt x="4290" y="8579"/>
                  </a:cubicBezTo>
                  <a:cubicBezTo>
                    <a:pt x="4855" y="8579"/>
                    <a:pt x="5439" y="8442"/>
                    <a:pt x="6018" y="8224"/>
                  </a:cubicBezTo>
                  <a:cubicBezTo>
                    <a:pt x="6535" y="8011"/>
                    <a:pt x="6961" y="7707"/>
                    <a:pt x="7326" y="7281"/>
                  </a:cubicBezTo>
                  <a:cubicBezTo>
                    <a:pt x="7569" y="7008"/>
                    <a:pt x="8329" y="6187"/>
                    <a:pt x="8298" y="5822"/>
                  </a:cubicBezTo>
                  <a:cubicBezTo>
                    <a:pt x="8268" y="5518"/>
                    <a:pt x="8268" y="5245"/>
                    <a:pt x="8268" y="4971"/>
                  </a:cubicBezTo>
                  <a:cubicBezTo>
                    <a:pt x="8177" y="4454"/>
                    <a:pt x="8116" y="3968"/>
                    <a:pt x="7994" y="3451"/>
                  </a:cubicBezTo>
                  <a:cubicBezTo>
                    <a:pt x="7812" y="2874"/>
                    <a:pt x="7569" y="2296"/>
                    <a:pt x="7295" y="1749"/>
                  </a:cubicBezTo>
                  <a:cubicBezTo>
                    <a:pt x="7204" y="1567"/>
                    <a:pt x="7082" y="1385"/>
                    <a:pt x="6930" y="1233"/>
                  </a:cubicBezTo>
                  <a:cubicBezTo>
                    <a:pt x="6444" y="564"/>
                    <a:pt x="5684" y="169"/>
                    <a:pt x="4894" y="47"/>
                  </a:cubicBezTo>
                  <a:cubicBezTo>
                    <a:pt x="4708" y="15"/>
                    <a:pt x="4532" y="1"/>
                    <a:pt x="4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3558472" y="2053046"/>
              <a:ext cx="265284" cy="277271"/>
            </a:xfrm>
            <a:custGeom>
              <a:avLst/>
              <a:gdLst/>
              <a:ahLst/>
              <a:cxnLst/>
              <a:rect l="l" t="t" r="r" b="b"/>
              <a:pathLst>
                <a:path w="8056" h="8420" extrusionOk="0">
                  <a:moveTo>
                    <a:pt x="5107" y="0"/>
                  </a:moveTo>
                  <a:cubicBezTo>
                    <a:pt x="4834" y="0"/>
                    <a:pt x="4530" y="608"/>
                    <a:pt x="4348" y="791"/>
                  </a:cubicBezTo>
                  <a:cubicBezTo>
                    <a:pt x="4044" y="1125"/>
                    <a:pt x="3740" y="1399"/>
                    <a:pt x="3375" y="1672"/>
                  </a:cubicBezTo>
                  <a:cubicBezTo>
                    <a:pt x="2645" y="2189"/>
                    <a:pt x="1764" y="2462"/>
                    <a:pt x="852" y="2493"/>
                  </a:cubicBezTo>
                  <a:cubicBezTo>
                    <a:pt x="609" y="2493"/>
                    <a:pt x="335" y="2493"/>
                    <a:pt x="183" y="2645"/>
                  </a:cubicBezTo>
                  <a:cubicBezTo>
                    <a:pt x="123" y="2675"/>
                    <a:pt x="123" y="2736"/>
                    <a:pt x="92" y="2766"/>
                  </a:cubicBezTo>
                  <a:cubicBezTo>
                    <a:pt x="1" y="2888"/>
                    <a:pt x="761" y="4073"/>
                    <a:pt x="822" y="4286"/>
                  </a:cubicBezTo>
                  <a:cubicBezTo>
                    <a:pt x="1369" y="5532"/>
                    <a:pt x="1855" y="6566"/>
                    <a:pt x="974" y="7721"/>
                  </a:cubicBezTo>
                  <a:cubicBezTo>
                    <a:pt x="639" y="8177"/>
                    <a:pt x="2980" y="8420"/>
                    <a:pt x="3162" y="8420"/>
                  </a:cubicBezTo>
                  <a:cubicBezTo>
                    <a:pt x="4135" y="8329"/>
                    <a:pt x="5107" y="7964"/>
                    <a:pt x="5898" y="7417"/>
                  </a:cubicBezTo>
                  <a:cubicBezTo>
                    <a:pt x="6779" y="6779"/>
                    <a:pt x="7539" y="5988"/>
                    <a:pt x="8056" y="5016"/>
                  </a:cubicBezTo>
                  <a:cubicBezTo>
                    <a:pt x="7721" y="4955"/>
                    <a:pt x="7478" y="4803"/>
                    <a:pt x="7265" y="4621"/>
                  </a:cubicBezTo>
                  <a:cubicBezTo>
                    <a:pt x="6870" y="4347"/>
                    <a:pt x="6536" y="3952"/>
                    <a:pt x="6262" y="3557"/>
                  </a:cubicBezTo>
                  <a:cubicBezTo>
                    <a:pt x="5503" y="2432"/>
                    <a:pt x="5472" y="1247"/>
                    <a:pt x="5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3451382" y="1828823"/>
              <a:ext cx="334338" cy="245098"/>
            </a:xfrm>
            <a:custGeom>
              <a:avLst/>
              <a:gdLst/>
              <a:ahLst/>
              <a:cxnLst/>
              <a:rect l="l" t="t" r="r" b="b"/>
              <a:pathLst>
                <a:path w="10153" h="7443" extrusionOk="0">
                  <a:moveTo>
                    <a:pt x="3861" y="1"/>
                  </a:moveTo>
                  <a:cubicBezTo>
                    <a:pt x="3071" y="1"/>
                    <a:pt x="2128" y="305"/>
                    <a:pt x="1642" y="943"/>
                  </a:cubicBezTo>
                  <a:cubicBezTo>
                    <a:pt x="1429" y="1217"/>
                    <a:pt x="1308" y="1551"/>
                    <a:pt x="1125" y="1855"/>
                  </a:cubicBezTo>
                  <a:cubicBezTo>
                    <a:pt x="943" y="2189"/>
                    <a:pt x="700" y="2463"/>
                    <a:pt x="487" y="2797"/>
                  </a:cubicBezTo>
                  <a:cubicBezTo>
                    <a:pt x="153" y="3253"/>
                    <a:pt x="1" y="3861"/>
                    <a:pt x="31" y="4439"/>
                  </a:cubicBezTo>
                  <a:cubicBezTo>
                    <a:pt x="31" y="4712"/>
                    <a:pt x="61" y="5016"/>
                    <a:pt x="244" y="5259"/>
                  </a:cubicBezTo>
                  <a:cubicBezTo>
                    <a:pt x="426" y="5533"/>
                    <a:pt x="791" y="5685"/>
                    <a:pt x="1125" y="5685"/>
                  </a:cubicBezTo>
                  <a:cubicBezTo>
                    <a:pt x="1855" y="5685"/>
                    <a:pt x="2463" y="5290"/>
                    <a:pt x="3101" y="5016"/>
                  </a:cubicBezTo>
                  <a:cubicBezTo>
                    <a:pt x="3402" y="4876"/>
                    <a:pt x="3636" y="4775"/>
                    <a:pt x="3900" y="4775"/>
                  </a:cubicBezTo>
                  <a:cubicBezTo>
                    <a:pt x="4037" y="4775"/>
                    <a:pt x="4182" y="4802"/>
                    <a:pt x="4347" y="4864"/>
                  </a:cubicBezTo>
                  <a:cubicBezTo>
                    <a:pt x="4767" y="5004"/>
                    <a:pt x="5160" y="5452"/>
                    <a:pt x="5599" y="5452"/>
                  </a:cubicBezTo>
                  <a:cubicBezTo>
                    <a:pt x="5637" y="5452"/>
                    <a:pt x="5676" y="5449"/>
                    <a:pt x="5715" y="5442"/>
                  </a:cubicBezTo>
                  <a:cubicBezTo>
                    <a:pt x="5887" y="5392"/>
                    <a:pt x="6039" y="5303"/>
                    <a:pt x="6188" y="5303"/>
                  </a:cubicBezTo>
                  <a:cubicBezTo>
                    <a:pt x="6223" y="5303"/>
                    <a:pt x="6258" y="5308"/>
                    <a:pt x="6292" y="5320"/>
                  </a:cubicBezTo>
                  <a:cubicBezTo>
                    <a:pt x="6475" y="5411"/>
                    <a:pt x="6505" y="5654"/>
                    <a:pt x="6505" y="5837"/>
                  </a:cubicBezTo>
                  <a:cubicBezTo>
                    <a:pt x="6596" y="6475"/>
                    <a:pt x="6900" y="6961"/>
                    <a:pt x="7508" y="7265"/>
                  </a:cubicBezTo>
                  <a:cubicBezTo>
                    <a:pt x="7712" y="7377"/>
                    <a:pt x="7939" y="7443"/>
                    <a:pt x="8168" y="7443"/>
                  </a:cubicBezTo>
                  <a:cubicBezTo>
                    <a:pt x="8314" y="7443"/>
                    <a:pt x="8460" y="7416"/>
                    <a:pt x="8603" y="7357"/>
                  </a:cubicBezTo>
                  <a:cubicBezTo>
                    <a:pt x="8937" y="7235"/>
                    <a:pt x="9210" y="6840"/>
                    <a:pt x="9180" y="6475"/>
                  </a:cubicBezTo>
                  <a:cubicBezTo>
                    <a:pt x="9150" y="6293"/>
                    <a:pt x="9089" y="6080"/>
                    <a:pt x="9210" y="5958"/>
                  </a:cubicBezTo>
                  <a:cubicBezTo>
                    <a:pt x="9241" y="5898"/>
                    <a:pt x="9332" y="5867"/>
                    <a:pt x="9393" y="5837"/>
                  </a:cubicBezTo>
                  <a:cubicBezTo>
                    <a:pt x="9758" y="5654"/>
                    <a:pt x="9970" y="5290"/>
                    <a:pt x="10062" y="4925"/>
                  </a:cubicBezTo>
                  <a:cubicBezTo>
                    <a:pt x="10122" y="4651"/>
                    <a:pt x="10153" y="4378"/>
                    <a:pt x="10062" y="4135"/>
                  </a:cubicBezTo>
                  <a:cubicBezTo>
                    <a:pt x="9970" y="3891"/>
                    <a:pt x="9788" y="3679"/>
                    <a:pt x="9545" y="3587"/>
                  </a:cubicBezTo>
                  <a:cubicBezTo>
                    <a:pt x="9302" y="3496"/>
                    <a:pt x="8998" y="3557"/>
                    <a:pt x="8755" y="3405"/>
                  </a:cubicBezTo>
                  <a:cubicBezTo>
                    <a:pt x="8390" y="3162"/>
                    <a:pt x="8481" y="2554"/>
                    <a:pt x="8177" y="2250"/>
                  </a:cubicBezTo>
                  <a:cubicBezTo>
                    <a:pt x="8055" y="2159"/>
                    <a:pt x="7934" y="2098"/>
                    <a:pt x="7843" y="2037"/>
                  </a:cubicBezTo>
                  <a:cubicBezTo>
                    <a:pt x="7508" y="1794"/>
                    <a:pt x="7387" y="1369"/>
                    <a:pt x="7113" y="1095"/>
                  </a:cubicBezTo>
                  <a:cubicBezTo>
                    <a:pt x="6900" y="913"/>
                    <a:pt x="6627" y="821"/>
                    <a:pt x="6384" y="700"/>
                  </a:cubicBezTo>
                  <a:cubicBezTo>
                    <a:pt x="6171" y="578"/>
                    <a:pt x="6049" y="396"/>
                    <a:pt x="5867" y="274"/>
                  </a:cubicBezTo>
                  <a:cubicBezTo>
                    <a:pt x="5520" y="57"/>
                    <a:pt x="4971" y="26"/>
                    <a:pt x="4486" y="26"/>
                  </a:cubicBezTo>
                  <a:cubicBezTo>
                    <a:pt x="4292" y="26"/>
                    <a:pt x="4108" y="31"/>
                    <a:pt x="3952" y="31"/>
                  </a:cubicBezTo>
                  <a:cubicBezTo>
                    <a:pt x="3922" y="31"/>
                    <a:pt x="3891" y="31"/>
                    <a:pt x="38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2897853" y="2233571"/>
              <a:ext cx="697688" cy="699170"/>
            </a:xfrm>
            <a:custGeom>
              <a:avLst/>
              <a:gdLst/>
              <a:ahLst/>
              <a:cxnLst/>
              <a:rect l="l" t="t" r="r" b="b"/>
              <a:pathLst>
                <a:path w="21187" h="21232" extrusionOk="0">
                  <a:moveTo>
                    <a:pt x="20523" y="0"/>
                  </a:moveTo>
                  <a:cubicBezTo>
                    <a:pt x="18504" y="0"/>
                    <a:pt x="16539" y="1011"/>
                    <a:pt x="14651" y="1631"/>
                  </a:cubicBezTo>
                  <a:cubicBezTo>
                    <a:pt x="12372" y="2360"/>
                    <a:pt x="10092" y="3181"/>
                    <a:pt x="7995" y="4367"/>
                  </a:cubicBezTo>
                  <a:cubicBezTo>
                    <a:pt x="5867" y="5552"/>
                    <a:pt x="3922" y="7133"/>
                    <a:pt x="2554" y="9108"/>
                  </a:cubicBezTo>
                  <a:cubicBezTo>
                    <a:pt x="2280" y="9473"/>
                    <a:pt x="2068" y="9838"/>
                    <a:pt x="1824" y="10233"/>
                  </a:cubicBezTo>
                  <a:cubicBezTo>
                    <a:pt x="457" y="12725"/>
                    <a:pt x="1" y="15826"/>
                    <a:pt x="1065" y="18501"/>
                  </a:cubicBezTo>
                  <a:cubicBezTo>
                    <a:pt x="1521" y="19686"/>
                    <a:pt x="2372" y="20841"/>
                    <a:pt x="3618" y="21145"/>
                  </a:cubicBezTo>
                  <a:cubicBezTo>
                    <a:pt x="3840" y="21204"/>
                    <a:pt x="4063" y="21231"/>
                    <a:pt x="4285" y="21231"/>
                  </a:cubicBezTo>
                  <a:cubicBezTo>
                    <a:pt x="5674" y="21231"/>
                    <a:pt x="7018" y="20154"/>
                    <a:pt x="7752" y="18896"/>
                  </a:cubicBezTo>
                  <a:cubicBezTo>
                    <a:pt x="8572" y="17406"/>
                    <a:pt x="8846" y="15704"/>
                    <a:pt x="9484" y="14124"/>
                  </a:cubicBezTo>
                  <a:cubicBezTo>
                    <a:pt x="10153" y="12452"/>
                    <a:pt x="11278" y="10993"/>
                    <a:pt x="13132" y="10993"/>
                  </a:cubicBezTo>
                  <a:cubicBezTo>
                    <a:pt x="14925" y="10962"/>
                    <a:pt x="16870" y="10567"/>
                    <a:pt x="18086" y="9108"/>
                  </a:cubicBezTo>
                  <a:cubicBezTo>
                    <a:pt x="18755" y="8288"/>
                    <a:pt x="18876" y="7163"/>
                    <a:pt x="19120" y="6160"/>
                  </a:cubicBezTo>
                  <a:cubicBezTo>
                    <a:pt x="19515" y="4336"/>
                    <a:pt x="20123" y="2482"/>
                    <a:pt x="21126" y="901"/>
                  </a:cubicBezTo>
                  <a:cubicBezTo>
                    <a:pt x="21126" y="628"/>
                    <a:pt x="21156" y="324"/>
                    <a:pt x="21187" y="50"/>
                  </a:cubicBezTo>
                  <a:cubicBezTo>
                    <a:pt x="21126" y="20"/>
                    <a:pt x="21065" y="20"/>
                    <a:pt x="21004" y="20"/>
                  </a:cubicBezTo>
                  <a:cubicBezTo>
                    <a:pt x="20844" y="7"/>
                    <a:pt x="20683" y="0"/>
                    <a:pt x="20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3794715" y="2218192"/>
              <a:ext cx="412415" cy="830725"/>
            </a:xfrm>
            <a:custGeom>
              <a:avLst/>
              <a:gdLst/>
              <a:ahLst/>
              <a:cxnLst/>
              <a:rect l="l" t="t" r="r" b="b"/>
              <a:pathLst>
                <a:path w="12524" h="25227" extrusionOk="0">
                  <a:moveTo>
                    <a:pt x="1125" y="1"/>
                  </a:moveTo>
                  <a:cubicBezTo>
                    <a:pt x="0" y="5320"/>
                    <a:pt x="1003" y="10822"/>
                    <a:pt x="2006" y="16202"/>
                  </a:cubicBezTo>
                  <a:cubicBezTo>
                    <a:pt x="2250" y="17509"/>
                    <a:pt x="2493" y="18816"/>
                    <a:pt x="2736" y="20123"/>
                  </a:cubicBezTo>
                  <a:cubicBezTo>
                    <a:pt x="2918" y="21065"/>
                    <a:pt x="3131" y="22068"/>
                    <a:pt x="3739" y="22828"/>
                  </a:cubicBezTo>
                  <a:cubicBezTo>
                    <a:pt x="5046" y="24378"/>
                    <a:pt x="7660" y="24955"/>
                    <a:pt x="9575" y="25168"/>
                  </a:cubicBezTo>
                  <a:cubicBezTo>
                    <a:pt x="9887" y="25199"/>
                    <a:pt x="10174" y="25227"/>
                    <a:pt x="10432" y="25227"/>
                  </a:cubicBezTo>
                  <a:cubicBezTo>
                    <a:pt x="11180" y="25227"/>
                    <a:pt x="11697" y="24999"/>
                    <a:pt x="11946" y="23983"/>
                  </a:cubicBezTo>
                  <a:cubicBezTo>
                    <a:pt x="12219" y="22919"/>
                    <a:pt x="12523" y="21521"/>
                    <a:pt x="12493" y="20427"/>
                  </a:cubicBezTo>
                  <a:cubicBezTo>
                    <a:pt x="12493" y="19727"/>
                    <a:pt x="12311" y="19059"/>
                    <a:pt x="12159" y="18390"/>
                  </a:cubicBezTo>
                  <a:cubicBezTo>
                    <a:pt x="11490" y="15533"/>
                    <a:pt x="10821" y="12676"/>
                    <a:pt x="10152" y="9818"/>
                  </a:cubicBezTo>
                  <a:cubicBezTo>
                    <a:pt x="9636" y="7600"/>
                    <a:pt x="8997" y="5229"/>
                    <a:pt x="7447" y="3466"/>
                  </a:cubicBezTo>
                  <a:cubicBezTo>
                    <a:pt x="5897" y="1672"/>
                    <a:pt x="3830" y="396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052001" y="2713663"/>
              <a:ext cx="93126" cy="429440"/>
            </a:xfrm>
            <a:custGeom>
              <a:avLst/>
              <a:gdLst/>
              <a:ahLst/>
              <a:cxnLst/>
              <a:rect l="l" t="t" r="r" b="b"/>
              <a:pathLst>
                <a:path w="2828" h="13041" fill="none" extrusionOk="0">
                  <a:moveTo>
                    <a:pt x="1" y="0"/>
                  </a:moveTo>
                  <a:cubicBezTo>
                    <a:pt x="852" y="3678"/>
                    <a:pt x="2797" y="9271"/>
                    <a:pt x="2827" y="1304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3522446" y="2091081"/>
              <a:ext cx="53083" cy="22162"/>
            </a:xfrm>
            <a:custGeom>
              <a:avLst/>
              <a:gdLst/>
              <a:ahLst/>
              <a:cxnLst/>
              <a:rect l="l" t="t" r="r" b="b"/>
              <a:pathLst>
                <a:path w="1612" h="673" extrusionOk="0">
                  <a:moveTo>
                    <a:pt x="1612" y="0"/>
                  </a:moveTo>
                  <a:lnTo>
                    <a:pt x="1" y="244"/>
                  </a:lnTo>
                  <a:cubicBezTo>
                    <a:pt x="196" y="522"/>
                    <a:pt x="493" y="673"/>
                    <a:pt x="775" y="673"/>
                  </a:cubicBezTo>
                  <a:cubicBezTo>
                    <a:pt x="801" y="673"/>
                    <a:pt x="826" y="672"/>
                    <a:pt x="852" y="669"/>
                  </a:cubicBezTo>
                  <a:cubicBezTo>
                    <a:pt x="1186" y="608"/>
                    <a:pt x="1460" y="365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3143086" y="2521481"/>
              <a:ext cx="1256214" cy="1324478"/>
            </a:xfrm>
            <a:custGeom>
              <a:avLst/>
              <a:gdLst/>
              <a:ahLst/>
              <a:cxnLst/>
              <a:rect l="l" t="t" r="r" b="b"/>
              <a:pathLst>
                <a:path w="38148" h="40221" extrusionOk="0">
                  <a:moveTo>
                    <a:pt x="35351" y="1"/>
                  </a:moveTo>
                  <a:cubicBezTo>
                    <a:pt x="35321" y="31"/>
                    <a:pt x="35321" y="61"/>
                    <a:pt x="35321" y="92"/>
                  </a:cubicBezTo>
                  <a:cubicBezTo>
                    <a:pt x="35442" y="3283"/>
                    <a:pt x="34196" y="6505"/>
                    <a:pt x="32980" y="9362"/>
                  </a:cubicBezTo>
                  <a:cubicBezTo>
                    <a:pt x="32311" y="11004"/>
                    <a:pt x="31521" y="12615"/>
                    <a:pt x="30761" y="14226"/>
                  </a:cubicBezTo>
                  <a:cubicBezTo>
                    <a:pt x="29940" y="15928"/>
                    <a:pt x="29120" y="17600"/>
                    <a:pt x="28086" y="19180"/>
                  </a:cubicBezTo>
                  <a:cubicBezTo>
                    <a:pt x="25989" y="22432"/>
                    <a:pt x="23314" y="25350"/>
                    <a:pt x="20366" y="27843"/>
                  </a:cubicBezTo>
                  <a:cubicBezTo>
                    <a:pt x="17174" y="30578"/>
                    <a:pt x="13527" y="32676"/>
                    <a:pt x="9758" y="34500"/>
                  </a:cubicBezTo>
                  <a:cubicBezTo>
                    <a:pt x="7812" y="35442"/>
                    <a:pt x="5776" y="36171"/>
                    <a:pt x="3679" y="36779"/>
                  </a:cubicBezTo>
                  <a:cubicBezTo>
                    <a:pt x="2706" y="37053"/>
                    <a:pt x="1764" y="37296"/>
                    <a:pt x="791" y="37539"/>
                  </a:cubicBezTo>
                  <a:cubicBezTo>
                    <a:pt x="700" y="37600"/>
                    <a:pt x="609" y="37630"/>
                    <a:pt x="517" y="37661"/>
                  </a:cubicBezTo>
                  <a:cubicBezTo>
                    <a:pt x="335" y="37752"/>
                    <a:pt x="183" y="37843"/>
                    <a:pt x="1" y="37934"/>
                  </a:cubicBezTo>
                  <a:cubicBezTo>
                    <a:pt x="733" y="39822"/>
                    <a:pt x="3503" y="40220"/>
                    <a:pt x="6053" y="40220"/>
                  </a:cubicBezTo>
                  <a:cubicBezTo>
                    <a:pt x="7527" y="40220"/>
                    <a:pt x="8928" y="40087"/>
                    <a:pt x="9819" y="40032"/>
                  </a:cubicBezTo>
                  <a:cubicBezTo>
                    <a:pt x="14682" y="39728"/>
                    <a:pt x="19636" y="38968"/>
                    <a:pt x="23953" y="36688"/>
                  </a:cubicBezTo>
                  <a:cubicBezTo>
                    <a:pt x="30123" y="33466"/>
                    <a:pt x="34500" y="27326"/>
                    <a:pt x="36324" y="20578"/>
                  </a:cubicBezTo>
                  <a:cubicBezTo>
                    <a:pt x="38147" y="13861"/>
                    <a:pt x="37509" y="6627"/>
                    <a:pt x="353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189123" y="3433325"/>
              <a:ext cx="12052" cy="136166"/>
            </a:xfrm>
            <a:custGeom>
              <a:avLst/>
              <a:gdLst/>
              <a:ahLst/>
              <a:cxnLst/>
              <a:rect l="l" t="t" r="r" b="b"/>
              <a:pathLst>
                <a:path w="366" h="4135" fill="none" extrusionOk="0">
                  <a:moveTo>
                    <a:pt x="1" y="4135"/>
                  </a:moveTo>
                  <a:cubicBezTo>
                    <a:pt x="183" y="2858"/>
                    <a:pt x="214" y="1278"/>
                    <a:pt x="366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3627560" y="1977965"/>
              <a:ext cx="78110" cy="77122"/>
            </a:xfrm>
            <a:custGeom>
              <a:avLst/>
              <a:gdLst/>
              <a:ahLst/>
              <a:cxnLst/>
              <a:rect l="l" t="t" r="r" b="b"/>
              <a:pathLst>
                <a:path w="2372" h="2342" extrusionOk="0">
                  <a:moveTo>
                    <a:pt x="1186" y="1"/>
                  </a:moveTo>
                  <a:cubicBezTo>
                    <a:pt x="547" y="1"/>
                    <a:pt x="0" y="517"/>
                    <a:pt x="0" y="1156"/>
                  </a:cubicBezTo>
                  <a:cubicBezTo>
                    <a:pt x="0" y="1824"/>
                    <a:pt x="547" y="2341"/>
                    <a:pt x="1186" y="2341"/>
                  </a:cubicBezTo>
                  <a:cubicBezTo>
                    <a:pt x="1824" y="2341"/>
                    <a:pt x="2371" y="1824"/>
                    <a:pt x="2371" y="1156"/>
                  </a:cubicBezTo>
                  <a:cubicBezTo>
                    <a:pt x="2371" y="517"/>
                    <a:pt x="1824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354764" y="2843475"/>
              <a:ext cx="850351" cy="187997"/>
            </a:xfrm>
            <a:custGeom>
              <a:avLst/>
              <a:gdLst/>
              <a:ahLst/>
              <a:cxnLst/>
              <a:rect l="l" t="t" r="r" b="b"/>
              <a:pathLst>
                <a:path w="25823" h="5709" extrusionOk="0">
                  <a:moveTo>
                    <a:pt x="20488" y="1"/>
                  </a:moveTo>
                  <a:cubicBezTo>
                    <a:pt x="20056" y="1"/>
                    <a:pt x="19625" y="24"/>
                    <a:pt x="19196" y="71"/>
                  </a:cubicBezTo>
                  <a:cubicBezTo>
                    <a:pt x="18680" y="101"/>
                    <a:pt x="18132" y="192"/>
                    <a:pt x="17616" y="314"/>
                  </a:cubicBezTo>
                  <a:cubicBezTo>
                    <a:pt x="16430" y="587"/>
                    <a:pt x="15245" y="952"/>
                    <a:pt x="14090" y="1317"/>
                  </a:cubicBezTo>
                  <a:cubicBezTo>
                    <a:pt x="12236" y="1864"/>
                    <a:pt x="10351" y="2198"/>
                    <a:pt x="8436" y="2715"/>
                  </a:cubicBezTo>
                  <a:cubicBezTo>
                    <a:pt x="7919" y="2837"/>
                    <a:pt x="7372" y="2989"/>
                    <a:pt x="6795" y="2989"/>
                  </a:cubicBezTo>
                  <a:cubicBezTo>
                    <a:pt x="5853" y="2989"/>
                    <a:pt x="4941" y="2624"/>
                    <a:pt x="3968" y="2594"/>
                  </a:cubicBezTo>
                  <a:cubicBezTo>
                    <a:pt x="3942" y="2593"/>
                    <a:pt x="3917" y="2593"/>
                    <a:pt x="3891" y="2593"/>
                  </a:cubicBezTo>
                  <a:cubicBezTo>
                    <a:pt x="2642" y="2593"/>
                    <a:pt x="1431" y="3314"/>
                    <a:pt x="746" y="4356"/>
                  </a:cubicBezTo>
                  <a:cubicBezTo>
                    <a:pt x="0" y="5495"/>
                    <a:pt x="534" y="5708"/>
                    <a:pt x="1342" y="5708"/>
                  </a:cubicBezTo>
                  <a:cubicBezTo>
                    <a:pt x="1785" y="5708"/>
                    <a:pt x="2311" y="5644"/>
                    <a:pt x="2752" y="5633"/>
                  </a:cubicBezTo>
                  <a:cubicBezTo>
                    <a:pt x="3694" y="5633"/>
                    <a:pt x="4637" y="5603"/>
                    <a:pt x="5579" y="5603"/>
                  </a:cubicBezTo>
                  <a:cubicBezTo>
                    <a:pt x="7555" y="5572"/>
                    <a:pt x="9530" y="5542"/>
                    <a:pt x="11476" y="5512"/>
                  </a:cubicBezTo>
                  <a:cubicBezTo>
                    <a:pt x="13755" y="5512"/>
                    <a:pt x="16005" y="5451"/>
                    <a:pt x="18254" y="5420"/>
                  </a:cubicBezTo>
                  <a:cubicBezTo>
                    <a:pt x="19213" y="5396"/>
                    <a:pt x="20172" y="5351"/>
                    <a:pt x="21131" y="5351"/>
                  </a:cubicBezTo>
                  <a:cubicBezTo>
                    <a:pt x="21358" y="5351"/>
                    <a:pt x="21584" y="5354"/>
                    <a:pt x="21810" y="5360"/>
                  </a:cubicBezTo>
                  <a:cubicBezTo>
                    <a:pt x="22136" y="5371"/>
                    <a:pt x="22465" y="5399"/>
                    <a:pt x="22788" y="5399"/>
                  </a:cubicBezTo>
                  <a:cubicBezTo>
                    <a:pt x="23340" y="5399"/>
                    <a:pt x="23873" y="5317"/>
                    <a:pt x="24333" y="4934"/>
                  </a:cubicBezTo>
                  <a:cubicBezTo>
                    <a:pt x="24698" y="4630"/>
                    <a:pt x="24911" y="4144"/>
                    <a:pt x="25123" y="3718"/>
                  </a:cubicBezTo>
                  <a:cubicBezTo>
                    <a:pt x="25245" y="3475"/>
                    <a:pt x="25367" y="3201"/>
                    <a:pt x="25458" y="2958"/>
                  </a:cubicBezTo>
                  <a:cubicBezTo>
                    <a:pt x="25610" y="2685"/>
                    <a:pt x="25731" y="2381"/>
                    <a:pt x="25792" y="2077"/>
                  </a:cubicBezTo>
                  <a:cubicBezTo>
                    <a:pt x="25823" y="1742"/>
                    <a:pt x="25762" y="1408"/>
                    <a:pt x="25549" y="1165"/>
                  </a:cubicBezTo>
                  <a:cubicBezTo>
                    <a:pt x="25397" y="1013"/>
                    <a:pt x="25184" y="922"/>
                    <a:pt x="24971" y="861"/>
                  </a:cubicBezTo>
                  <a:cubicBezTo>
                    <a:pt x="23549" y="292"/>
                    <a:pt x="22017" y="1"/>
                    <a:pt x="20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3458396" y="1781502"/>
              <a:ext cx="294295" cy="167120"/>
            </a:xfrm>
            <a:custGeom>
              <a:avLst/>
              <a:gdLst/>
              <a:ahLst/>
              <a:cxnLst/>
              <a:rect l="l" t="t" r="r" b="b"/>
              <a:pathLst>
                <a:path w="8937" h="5075" extrusionOk="0">
                  <a:moveTo>
                    <a:pt x="4647" y="1"/>
                  </a:moveTo>
                  <a:cubicBezTo>
                    <a:pt x="2594" y="1"/>
                    <a:pt x="599" y="1473"/>
                    <a:pt x="213" y="3596"/>
                  </a:cubicBezTo>
                  <a:cubicBezTo>
                    <a:pt x="122" y="4021"/>
                    <a:pt x="0" y="4447"/>
                    <a:pt x="61" y="4873"/>
                  </a:cubicBezTo>
                  <a:cubicBezTo>
                    <a:pt x="456" y="4690"/>
                    <a:pt x="851" y="4569"/>
                    <a:pt x="1277" y="4477"/>
                  </a:cubicBezTo>
                  <a:cubicBezTo>
                    <a:pt x="2070" y="4288"/>
                    <a:pt x="2911" y="4176"/>
                    <a:pt x="3746" y="4176"/>
                  </a:cubicBezTo>
                  <a:cubicBezTo>
                    <a:pt x="4384" y="4176"/>
                    <a:pt x="5018" y="4241"/>
                    <a:pt x="5624" y="4386"/>
                  </a:cubicBezTo>
                  <a:cubicBezTo>
                    <a:pt x="6231" y="4538"/>
                    <a:pt x="6809" y="4812"/>
                    <a:pt x="7447" y="4964"/>
                  </a:cubicBezTo>
                  <a:cubicBezTo>
                    <a:pt x="7701" y="5027"/>
                    <a:pt x="7964" y="5074"/>
                    <a:pt x="8221" y="5074"/>
                  </a:cubicBezTo>
                  <a:cubicBezTo>
                    <a:pt x="8457" y="5074"/>
                    <a:pt x="8689" y="5035"/>
                    <a:pt x="8906" y="4933"/>
                  </a:cubicBezTo>
                  <a:cubicBezTo>
                    <a:pt x="8906" y="4903"/>
                    <a:pt x="8906" y="4873"/>
                    <a:pt x="8906" y="4842"/>
                  </a:cubicBezTo>
                  <a:cubicBezTo>
                    <a:pt x="8937" y="4265"/>
                    <a:pt x="8846" y="3383"/>
                    <a:pt x="8633" y="2836"/>
                  </a:cubicBezTo>
                  <a:cubicBezTo>
                    <a:pt x="8177" y="1711"/>
                    <a:pt x="7326" y="769"/>
                    <a:pt x="6231" y="313"/>
                  </a:cubicBezTo>
                  <a:cubicBezTo>
                    <a:pt x="5717" y="100"/>
                    <a:pt x="5180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3369319" y="1913784"/>
              <a:ext cx="298313" cy="121182"/>
            </a:xfrm>
            <a:custGeom>
              <a:avLst/>
              <a:gdLst/>
              <a:ahLst/>
              <a:cxnLst/>
              <a:rect l="l" t="t" r="r" b="b"/>
              <a:pathLst>
                <a:path w="9059" h="3680" extrusionOk="0">
                  <a:moveTo>
                    <a:pt x="5345" y="1"/>
                  </a:moveTo>
                  <a:cubicBezTo>
                    <a:pt x="5234" y="1"/>
                    <a:pt x="5124" y="2"/>
                    <a:pt x="5015" y="4"/>
                  </a:cubicBezTo>
                  <a:cubicBezTo>
                    <a:pt x="4104" y="4"/>
                    <a:pt x="3131" y="126"/>
                    <a:pt x="2432" y="764"/>
                  </a:cubicBezTo>
                  <a:cubicBezTo>
                    <a:pt x="2006" y="1129"/>
                    <a:pt x="1550" y="1555"/>
                    <a:pt x="1155" y="1950"/>
                  </a:cubicBezTo>
                  <a:cubicBezTo>
                    <a:pt x="1003" y="2071"/>
                    <a:pt x="699" y="2345"/>
                    <a:pt x="486" y="2649"/>
                  </a:cubicBezTo>
                  <a:cubicBezTo>
                    <a:pt x="183" y="3014"/>
                    <a:pt x="0" y="3439"/>
                    <a:pt x="517" y="3591"/>
                  </a:cubicBezTo>
                  <a:cubicBezTo>
                    <a:pt x="786" y="3658"/>
                    <a:pt x="1073" y="3679"/>
                    <a:pt x="1359" y="3679"/>
                  </a:cubicBezTo>
                  <a:cubicBezTo>
                    <a:pt x="1589" y="3679"/>
                    <a:pt x="1819" y="3665"/>
                    <a:pt x="2037" y="3652"/>
                  </a:cubicBezTo>
                  <a:cubicBezTo>
                    <a:pt x="2614" y="3591"/>
                    <a:pt x="3161" y="3530"/>
                    <a:pt x="3739" y="3470"/>
                  </a:cubicBezTo>
                  <a:cubicBezTo>
                    <a:pt x="4134" y="3409"/>
                    <a:pt x="4529" y="3348"/>
                    <a:pt x="4924" y="3226"/>
                  </a:cubicBezTo>
                  <a:cubicBezTo>
                    <a:pt x="5623" y="2862"/>
                    <a:pt x="6231" y="2406"/>
                    <a:pt x="6839" y="1950"/>
                  </a:cubicBezTo>
                  <a:cubicBezTo>
                    <a:pt x="7508" y="1524"/>
                    <a:pt x="8298" y="856"/>
                    <a:pt x="9058" y="582"/>
                  </a:cubicBezTo>
                  <a:cubicBezTo>
                    <a:pt x="7997" y="163"/>
                    <a:pt x="6602" y="1"/>
                    <a:pt x="5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3029970" y="2953891"/>
              <a:ext cx="2042" cy="33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6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410447" y="3490393"/>
              <a:ext cx="33" cy="751726"/>
            </a:xfrm>
            <a:custGeom>
              <a:avLst/>
              <a:gdLst/>
              <a:ahLst/>
              <a:cxnLst/>
              <a:rect l="l" t="t" r="r" b="b"/>
              <a:pathLst>
                <a:path w="1" h="22828" fill="none" extrusionOk="0">
                  <a:moveTo>
                    <a:pt x="1" y="0"/>
                  </a:moveTo>
                  <a:lnTo>
                    <a:pt x="1" y="2282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93162" y="4234094"/>
              <a:ext cx="622608" cy="33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0" y="0"/>
                  </a:moveTo>
                  <a:lnTo>
                    <a:pt x="18906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753846" y="2294854"/>
              <a:ext cx="1284204" cy="1272810"/>
            </a:xfrm>
            <a:custGeom>
              <a:avLst/>
              <a:gdLst/>
              <a:ahLst/>
              <a:cxnLst/>
              <a:rect l="l" t="t" r="r" b="b"/>
              <a:pathLst>
                <a:path w="38998" h="38652" extrusionOk="0">
                  <a:moveTo>
                    <a:pt x="9347" y="0"/>
                  </a:moveTo>
                  <a:cubicBezTo>
                    <a:pt x="7548" y="0"/>
                    <a:pt x="5802" y="694"/>
                    <a:pt x="4408" y="1989"/>
                  </a:cubicBezTo>
                  <a:cubicBezTo>
                    <a:pt x="2280" y="3934"/>
                    <a:pt x="1307" y="6822"/>
                    <a:pt x="790" y="9679"/>
                  </a:cubicBezTo>
                  <a:cubicBezTo>
                    <a:pt x="0" y="14208"/>
                    <a:pt x="335" y="20105"/>
                    <a:pt x="2006" y="25181"/>
                  </a:cubicBezTo>
                  <a:cubicBezTo>
                    <a:pt x="2857" y="27795"/>
                    <a:pt x="4104" y="30196"/>
                    <a:pt x="5715" y="32050"/>
                  </a:cubicBezTo>
                  <a:cubicBezTo>
                    <a:pt x="7478" y="34056"/>
                    <a:pt x="9909" y="35363"/>
                    <a:pt x="12402" y="36336"/>
                  </a:cubicBezTo>
                  <a:cubicBezTo>
                    <a:pt x="16332" y="37867"/>
                    <a:pt x="20545" y="38651"/>
                    <a:pt x="24761" y="38651"/>
                  </a:cubicBezTo>
                  <a:cubicBezTo>
                    <a:pt x="26739" y="38651"/>
                    <a:pt x="28718" y="38479"/>
                    <a:pt x="30669" y="38129"/>
                  </a:cubicBezTo>
                  <a:cubicBezTo>
                    <a:pt x="32341" y="37825"/>
                    <a:pt x="34074" y="37369"/>
                    <a:pt x="35502" y="36397"/>
                  </a:cubicBezTo>
                  <a:cubicBezTo>
                    <a:pt x="38299" y="34543"/>
                    <a:pt x="38998" y="31959"/>
                    <a:pt x="35867" y="30257"/>
                  </a:cubicBezTo>
                  <a:cubicBezTo>
                    <a:pt x="33375" y="28919"/>
                    <a:pt x="30274" y="27764"/>
                    <a:pt x="27539" y="27035"/>
                  </a:cubicBezTo>
                  <a:cubicBezTo>
                    <a:pt x="24833" y="26336"/>
                    <a:pt x="22706" y="25150"/>
                    <a:pt x="21034" y="22840"/>
                  </a:cubicBezTo>
                  <a:cubicBezTo>
                    <a:pt x="19301" y="20439"/>
                    <a:pt x="18420" y="17521"/>
                    <a:pt x="17721" y="14633"/>
                  </a:cubicBezTo>
                  <a:cubicBezTo>
                    <a:pt x="17143" y="12141"/>
                    <a:pt x="16657" y="9588"/>
                    <a:pt x="16292" y="7035"/>
                  </a:cubicBezTo>
                  <a:cubicBezTo>
                    <a:pt x="15897" y="4269"/>
                    <a:pt x="14894" y="1746"/>
                    <a:pt x="12189" y="591"/>
                  </a:cubicBezTo>
                  <a:cubicBezTo>
                    <a:pt x="11256" y="192"/>
                    <a:pt x="10294" y="0"/>
                    <a:pt x="93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2201932" y="3376157"/>
              <a:ext cx="329596" cy="376555"/>
            </a:xfrm>
            <a:custGeom>
              <a:avLst/>
              <a:gdLst/>
              <a:ahLst/>
              <a:cxnLst/>
              <a:rect l="l" t="t" r="r" b="b"/>
              <a:pathLst>
                <a:path w="10009" h="11435" extrusionOk="0">
                  <a:moveTo>
                    <a:pt x="3075" y="0"/>
                  </a:moveTo>
                  <a:cubicBezTo>
                    <a:pt x="907" y="0"/>
                    <a:pt x="1" y="2468"/>
                    <a:pt x="951" y="3834"/>
                  </a:cubicBezTo>
                  <a:cubicBezTo>
                    <a:pt x="1924" y="5263"/>
                    <a:pt x="3048" y="6570"/>
                    <a:pt x="4173" y="7846"/>
                  </a:cubicBezTo>
                  <a:cubicBezTo>
                    <a:pt x="4963" y="8758"/>
                    <a:pt x="5845" y="10126"/>
                    <a:pt x="6939" y="10886"/>
                  </a:cubicBezTo>
                  <a:cubicBezTo>
                    <a:pt x="7213" y="11099"/>
                    <a:pt x="7547" y="11281"/>
                    <a:pt x="7851" y="11372"/>
                  </a:cubicBezTo>
                  <a:cubicBezTo>
                    <a:pt x="7997" y="11412"/>
                    <a:pt x="8149" y="11435"/>
                    <a:pt x="8296" y="11435"/>
                  </a:cubicBezTo>
                  <a:cubicBezTo>
                    <a:pt x="8486" y="11435"/>
                    <a:pt x="8669" y="11397"/>
                    <a:pt x="8823" y="11312"/>
                  </a:cubicBezTo>
                  <a:cubicBezTo>
                    <a:pt x="9310" y="11068"/>
                    <a:pt x="9705" y="10552"/>
                    <a:pt x="9796" y="10005"/>
                  </a:cubicBezTo>
                  <a:cubicBezTo>
                    <a:pt x="10009" y="8971"/>
                    <a:pt x="9644" y="8424"/>
                    <a:pt x="9188" y="7542"/>
                  </a:cubicBezTo>
                  <a:cubicBezTo>
                    <a:pt x="8793" y="6752"/>
                    <a:pt x="8368" y="5992"/>
                    <a:pt x="7942" y="5232"/>
                  </a:cubicBezTo>
                  <a:cubicBezTo>
                    <a:pt x="7091" y="3743"/>
                    <a:pt x="6149" y="2254"/>
                    <a:pt x="5115" y="886"/>
                  </a:cubicBezTo>
                  <a:cubicBezTo>
                    <a:pt x="4568" y="156"/>
                    <a:pt x="4112" y="35"/>
                    <a:pt x="3231" y="4"/>
                  </a:cubicBezTo>
                  <a:cubicBezTo>
                    <a:pt x="3178" y="2"/>
                    <a:pt x="3126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2402380" y="3538735"/>
              <a:ext cx="363383" cy="274175"/>
            </a:xfrm>
            <a:custGeom>
              <a:avLst/>
              <a:gdLst/>
              <a:ahLst/>
              <a:cxnLst/>
              <a:rect l="l" t="t" r="r" b="b"/>
              <a:pathLst>
                <a:path w="11035" h="8326" extrusionOk="0">
                  <a:moveTo>
                    <a:pt x="10312" y="0"/>
                  </a:moveTo>
                  <a:cubicBezTo>
                    <a:pt x="9822" y="0"/>
                    <a:pt x="9185" y="466"/>
                    <a:pt x="8755" y="691"/>
                  </a:cubicBezTo>
                  <a:cubicBezTo>
                    <a:pt x="7539" y="1329"/>
                    <a:pt x="6232" y="1846"/>
                    <a:pt x="4925" y="2241"/>
                  </a:cubicBezTo>
                  <a:cubicBezTo>
                    <a:pt x="4442" y="2386"/>
                    <a:pt x="3960" y="2511"/>
                    <a:pt x="3477" y="2511"/>
                  </a:cubicBezTo>
                  <a:cubicBezTo>
                    <a:pt x="3352" y="2511"/>
                    <a:pt x="3227" y="2503"/>
                    <a:pt x="3101" y="2484"/>
                  </a:cubicBezTo>
                  <a:cubicBezTo>
                    <a:pt x="2767" y="3183"/>
                    <a:pt x="2250" y="3821"/>
                    <a:pt x="1642" y="4338"/>
                  </a:cubicBezTo>
                  <a:cubicBezTo>
                    <a:pt x="1460" y="4490"/>
                    <a:pt x="1" y="5280"/>
                    <a:pt x="62" y="5554"/>
                  </a:cubicBezTo>
                  <a:cubicBezTo>
                    <a:pt x="305" y="6375"/>
                    <a:pt x="730" y="7134"/>
                    <a:pt x="1308" y="7773"/>
                  </a:cubicBezTo>
                  <a:cubicBezTo>
                    <a:pt x="1521" y="8046"/>
                    <a:pt x="1825" y="8289"/>
                    <a:pt x="2159" y="8320"/>
                  </a:cubicBezTo>
                  <a:cubicBezTo>
                    <a:pt x="2195" y="8324"/>
                    <a:pt x="2231" y="8326"/>
                    <a:pt x="2267" y="8326"/>
                  </a:cubicBezTo>
                  <a:cubicBezTo>
                    <a:pt x="2503" y="8326"/>
                    <a:pt x="2734" y="8243"/>
                    <a:pt x="2919" y="8137"/>
                  </a:cubicBezTo>
                  <a:cubicBezTo>
                    <a:pt x="4347" y="7469"/>
                    <a:pt x="5746" y="6496"/>
                    <a:pt x="6931" y="5493"/>
                  </a:cubicBezTo>
                  <a:cubicBezTo>
                    <a:pt x="8147" y="4490"/>
                    <a:pt x="9819" y="3305"/>
                    <a:pt x="10670" y="1998"/>
                  </a:cubicBezTo>
                  <a:cubicBezTo>
                    <a:pt x="10943" y="1572"/>
                    <a:pt x="11035" y="1116"/>
                    <a:pt x="10974" y="721"/>
                  </a:cubicBezTo>
                  <a:cubicBezTo>
                    <a:pt x="10868" y="183"/>
                    <a:pt x="10619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200252" y="2841367"/>
              <a:ext cx="1307255" cy="832207"/>
            </a:xfrm>
            <a:custGeom>
              <a:avLst/>
              <a:gdLst/>
              <a:ahLst/>
              <a:cxnLst/>
              <a:rect l="l" t="t" r="r" b="b"/>
              <a:pathLst>
                <a:path w="39698" h="25272" extrusionOk="0">
                  <a:moveTo>
                    <a:pt x="22382" y="0"/>
                  </a:moveTo>
                  <a:cubicBezTo>
                    <a:pt x="19533" y="0"/>
                    <a:pt x="16565" y="1067"/>
                    <a:pt x="13800" y="1715"/>
                  </a:cubicBezTo>
                  <a:cubicBezTo>
                    <a:pt x="11612" y="2232"/>
                    <a:pt x="9454" y="2779"/>
                    <a:pt x="7326" y="3478"/>
                  </a:cubicBezTo>
                  <a:cubicBezTo>
                    <a:pt x="6384" y="3752"/>
                    <a:pt x="5411" y="4329"/>
                    <a:pt x="4438" y="4360"/>
                  </a:cubicBezTo>
                  <a:cubicBezTo>
                    <a:pt x="4428" y="4361"/>
                    <a:pt x="4416" y="4361"/>
                    <a:pt x="4401" y="4361"/>
                  </a:cubicBezTo>
                  <a:cubicBezTo>
                    <a:pt x="4003" y="4361"/>
                    <a:pt x="1891" y="3978"/>
                    <a:pt x="2037" y="3539"/>
                  </a:cubicBezTo>
                  <a:lnTo>
                    <a:pt x="2037" y="3539"/>
                  </a:lnTo>
                  <a:lnTo>
                    <a:pt x="1429" y="5363"/>
                  </a:lnTo>
                  <a:cubicBezTo>
                    <a:pt x="730" y="7490"/>
                    <a:pt x="1" y="9649"/>
                    <a:pt x="153" y="11898"/>
                  </a:cubicBezTo>
                  <a:cubicBezTo>
                    <a:pt x="274" y="14025"/>
                    <a:pt x="1612" y="16913"/>
                    <a:pt x="4013" y="16974"/>
                  </a:cubicBezTo>
                  <a:cubicBezTo>
                    <a:pt x="5182" y="17014"/>
                    <a:pt x="6375" y="17096"/>
                    <a:pt x="7561" y="17096"/>
                  </a:cubicBezTo>
                  <a:cubicBezTo>
                    <a:pt x="9056" y="17096"/>
                    <a:pt x="10539" y="16966"/>
                    <a:pt x="11946" y="16457"/>
                  </a:cubicBezTo>
                  <a:cubicBezTo>
                    <a:pt x="14743" y="15454"/>
                    <a:pt x="13952" y="13418"/>
                    <a:pt x="16414" y="11715"/>
                  </a:cubicBezTo>
                  <a:cubicBezTo>
                    <a:pt x="17435" y="11011"/>
                    <a:pt x="18940" y="9549"/>
                    <a:pt x="20373" y="9549"/>
                  </a:cubicBezTo>
                  <a:cubicBezTo>
                    <a:pt x="20733" y="9549"/>
                    <a:pt x="21088" y="9642"/>
                    <a:pt x="21430" y="9861"/>
                  </a:cubicBezTo>
                  <a:cubicBezTo>
                    <a:pt x="22554" y="10560"/>
                    <a:pt x="22858" y="12323"/>
                    <a:pt x="23071" y="13509"/>
                  </a:cubicBezTo>
                  <a:cubicBezTo>
                    <a:pt x="23527" y="16153"/>
                    <a:pt x="24317" y="18524"/>
                    <a:pt x="24591" y="21168"/>
                  </a:cubicBezTo>
                  <a:cubicBezTo>
                    <a:pt x="24591" y="22384"/>
                    <a:pt x="25107" y="23630"/>
                    <a:pt x="25624" y="24755"/>
                  </a:cubicBezTo>
                  <a:cubicBezTo>
                    <a:pt x="25715" y="24938"/>
                    <a:pt x="25807" y="25089"/>
                    <a:pt x="25898" y="25272"/>
                  </a:cubicBezTo>
                  <a:cubicBezTo>
                    <a:pt x="30670" y="23995"/>
                    <a:pt x="35290" y="22202"/>
                    <a:pt x="39697" y="19922"/>
                  </a:cubicBezTo>
                  <a:cubicBezTo>
                    <a:pt x="37600" y="16305"/>
                    <a:pt x="35472" y="12688"/>
                    <a:pt x="33375" y="9071"/>
                  </a:cubicBezTo>
                  <a:cubicBezTo>
                    <a:pt x="31703" y="6244"/>
                    <a:pt x="29971" y="3296"/>
                    <a:pt x="27266" y="1442"/>
                  </a:cubicBezTo>
                  <a:cubicBezTo>
                    <a:pt x="25725" y="377"/>
                    <a:pt x="24074" y="0"/>
                    <a:pt x="223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826228" y="3802211"/>
              <a:ext cx="247897" cy="472084"/>
            </a:xfrm>
            <a:custGeom>
              <a:avLst/>
              <a:gdLst/>
              <a:ahLst/>
              <a:cxnLst/>
              <a:rect l="l" t="t" r="r" b="b"/>
              <a:pathLst>
                <a:path w="7528" h="14336" extrusionOk="0">
                  <a:moveTo>
                    <a:pt x="3080" y="1"/>
                  </a:moveTo>
                  <a:cubicBezTo>
                    <a:pt x="1324" y="1"/>
                    <a:pt x="0" y="1781"/>
                    <a:pt x="323" y="3298"/>
                  </a:cubicBezTo>
                  <a:cubicBezTo>
                    <a:pt x="749" y="5152"/>
                    <a:pt x="1357" y="6975"/>
                    <a:pt x="1995" y="8799"/>
                  </a:cubicBezTo>
                  <a:cubicBezTo>
                    <a:pt x="2421" y="10076"/>
                    <a:pt x="2755" y="11839"/>
                    <a:pt x="3545" y="13085"/>
                  </a:cubicBezTo>
                  <a:cubicBezTo>
                    <a:pt x="3758" y="13450"/>
                    <a:pt x="4001" y="13754"/>
                    <a:pt x="4305" y="13966"/>
                  </a:cubicBezTo>
                  <a:cubicBezTo>
                    <a:pt x="4583" y="14189"/>
                    <a:pt x="4912" y="14335"/>
                    <a:pt x="5245" y="14335"/>
                  </a:cubicBezTo>
                  <a:cubicBezTo>
                    <a:pt x="5276" y="14335"/>
                    <a:pt x="5308" y="14334"/>
                    <a:pt x="5339" y="14331"/>
                  </a:cubicBezTo>
                  <a:cubicBezTo>
                    <a:pt x="5947" y="14270"/>
                    <a:pt x="6585" y="13906"/>
                    <a:pt x="6889" y="13389"/>
                  </a:cubicBezTo>
                  <a:cubicBezTo>
                    <a:pt x="7527" y="12386"/>
                    <a:pt x="7406" y="11687"/>
                    <a:pt x="7284" y="10562"/>
                  </a:cubicBezTo>
                  <a:cubicBezTo>
                    <a:pt x="7223" y="9589"/>
                    <a:pt x="7102" y="8617"/>
                    <a:pt x="6980" y="7644"/>
                  </a:cubicBezTo>
                  <a:cubicBezTo>
                    <a:pt x="6706" y="5760"/>
                    <a:pt x="6402" y="3845"/>
                    <a:pt x="5886" y="1991"/>
                  </a:cubicBezTo>
                  <a:cubicBezTo>
                    <a:pt x="5612" y="1018"/>
                    <a:pt x="5187" y="684"/>
                    <a:pt x="4305" y="288"/>
                  </a:cubicBezTo>
                  <a:cubicBezTo>
                    <a:pt x="3884" y="89"/>
                    <a:pt x="3471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443477" y="3065163"/>
              <a:ext cx="765754" cy="956748"/>
            </a:xfrm>
            <a:custGeom>
              <a:avLst/>
              <a:gdLst/>
              <a:ahLst/>
              <a:cxnLst/>
              <a:rect l="l" t="t" r="r" b="b"/>
              <a:pathLst>
                <a:path w="23254" h="29054" extrusionOk="0">
                  <a:moveTo>
                    <a:pt x="9332" y="10968"/>
                  </a:moveTo>
                  <a:lnTo>
                    <a:pt x="9332" y="10968"/>
                  </a:lnTo>
                  <a:cubicBezTo>
                    <a:pt x="9363" y="11424"/>
                    <a:pt x="9363" y="11880"/>
                    <a:pt x="9302" y="12306"/>
                  </a:cubicBezTo>
                  <a:lnTo>
                    <a:pt x="9332" y="10968"/>
                  </a:lnTo>
                  <a:close/>
                  <a:moveTo>
                    <a:pt x="14138" y="0"/>
                  </a:moveTo>
                  <a:cubicBezTo>
                    <a:pt x="12338" y="0"/>
                    <a:pt x="10178" y="915"/>
                    <a:pt x="9211" y="1637"/>
                  </a:cubicBezTo>
                  <a:cubicBezTo>
                    <a:pt x="7904" y="2609"/>
                    <a:pt x="6870" y="3856"/>
                    <a:pt x="5837" y="5102"/>
                  </a:cubicBezTo>
                  <a:cubicBezTo>
                    <a:pt x="4864" y="6287"/>
                    <a:pt x="3922" y="7625"/>
                    <a:pt x="2493" y="8263"/>
                  </a:cubicBezTo>
                  <a:cubicBezTo>
                    <a:pt x="1764" y="8597"/>
                    <a:pt x="1004" y="8840"/>
                    <a:pt x="366" y="9327"/>
                  </a:cubicBezTo>
                  <a:cubicBezTo>
                    <a:pt x="183" y="9448"/>
                    <a:pt x="1" y="9631"/>
                    <a:pt x="31" y="9874"/>
                  </a:cubicBezTo>
                  <a:cubicBezTo>
                    <a:pt x="62" y="10178"/>
                    <a:pt x="426" y="10330"/>
                    <a:pt x="761" y="10360"/>
                  </a:cubicBezTo>
                  <a:cubicBezTo>
                    <a:pt x="1918" y="10571"/>
                    <a:pt x="2961" y="10804"/>
                    <a:pt x="4127" y="10804"/>
                  </a:cubicBezTo>
                  <a:cubicBezTo>
                    <a:pt x="4309" y="10804"/>
                    <a:pt x="4493" y="10798"/>
                    <a:pt x="4682" y="10786"/>
                  </a:cubicBezTo>
                  <a:cubicBezTo>
                    <a:pt x="5031" y="10771"/>
                    <a:pt x="5381" y="10763"/>
                    <a:pt x="5727" y="10763"/>
                  </a:cubicBezTo>
                  <a:cubicBezTo>
                    <a:pt x="6072" y="10763"/>
                    <a:pt x="6414" y="10771"/>
                    <a:pt x="6749" y="10786"/>
                  </a:cubicBezTo>
                  <a:cubicBezTo>
                    <a:pt x="7843" y="10847"/>
                    <a:pt x="8724" y="11637"/>
                    <a:pt x="8937" y="12670"/>
                  </a:cubicBezTo>
                  <a:cubicBezTo>
                    <a:pt x="9150" y="13795"/>
                    <a:pt x="9393" y="14920"/>
                    <a:pt x="9606" y="16044"/>
                  </a:cubicBezTo>
                  <a:cubicBezTo>
                    <a:pt x="9879" y="17382"/>
                    <a:pt x="9879" y="18719"/>
                    <a:pt x="10153" y="20087"/>
                  </a:cubicBezTo>
                  <a:cubicBezTo>
                    <a:pt x="10335" y="20999"/>
                    <a:pt x="11977" y="29054"/>
                    <a:pt x="12767" y="29054"/>
                  </a:cubicBezTo>
                  <a:cubicBezTo>
                    <a:pt x="16262" y="28993"/>
                    <a:pt x="19758" y="28932"/>
                    <a:pt x="23254" y="28871"/>
                  </a:cubicBezTo>
                  <a:cubicBezTo>
                    <a:pt x="22007" y="23643"/>
                    <a:pt x="20791" y="18415"/>
                    <a:pt x="19545" y="13187"/>
                  </a:cubicBezTo>
                  <a:cubicBezTo>
                    <a:pt x="18664" y="9418"/>
                    <a:pt x="17782" y="5649"/>
                    <a:pt x="16901" y="1880"/>
                  </a:cubicBezTo>
                  <a:cubicBezTo>
                    <a:pt x="16568" y="485"/>
                    <a:pt x="15448" y="0"/>
                    <a:pt x="141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909937" y="4187036"/>
              <a:ext cx="383141" cy="215922"/>
            </a:xfrm>
            <a:custGeom>
              <a:avLst/>
              <a:gdLst/>
              <a:ahLst/>
              <a:cxnLst/>
              <a:rect l="l" t="t" r="r" b="b"/>
              <a:pathLst>
                <a:path w="11635" h="6557" extrusionOk="0">
                  <a:moveTo>
                    <a:pt x="335" y="1"/>
                  </a:moveTo>
                  <a:cubicBezTo>
                    <a:pt x="213" y="31"/>
                    <a:pt x="122" y="62"/>
                    <a:pt x="0" y="92"/>
                  </a:cubicBezTo>
                  <a:cubicBezTo>
                    <a:pt x="91" y="791"/>
                    <a:pt x="183" y="1490"/>
                    <a:pt x="335" y="2189"/>
                  </a:cubicBezTo>
                  <a:cubicBezTo>
                    <a:pt x="426" y="2615"/>
                    <a:pt x="487" y="3344"/>
                    <a:pt x="760" y="3709"/>
                  </a:cubicBezTo>
                  <a:cubicBezTo>
                    <a:pt x="821" y="3770"/>
                    <a:pt x="882" y="3831"/>
                    <a:pt x="973" y="3861"/>
                  </a:cubicBezTo>
                  <a:cubicBezTo>
                    <a:pt x="2097" y="4347"/>
                    <a:pt x="3253" y="4803"/>
                    <a:pt x="4408" y="5198"/>
                  </a:cubicBezTo>
                  <a:cubicBezTo>
                    <a:pt x="5654" y="5594"/>
                    <a:pt x="6900" y="5958"/>
                    <a:pt x="8177" y="6262"/>
                  </a:cubicBezTo>
                  <a:cubicBezTo>
                    <a:pt x="8329" y="6293"/>
                    <a:pt x="9058" y="6414"/>
                    <a:pt x="9848" y="6536"/>
                  </a:cubicBezTo>
                  <a:cubicBezTo>
                    <a:pt x="9925" y="6550"/>
                    <a:pt x="10001" y="6556"/>
                    <a:pt x="10075" y="6556"/>
                  </a:cubicBezTo>
                  <a:cubicBezTo>
                    <a:pt x="10969" y="6556"/>
                    <a:pt x="11635" y="5585"/>
                    <a:pt x="11186" y="4742"/>
                  </a:cubicBezTo>
                  <a:cubicBezTo>
                    <a:pt x="10973" y="4317"/>
                    <a:pt x="10699" y="3952"/>
                    <a:pt x="10396" y="3709"/>
                  </a:cubicBezTo>
                  <a:cubicBezTo>
                    <a:pt x="9544" y="3010"/>
                    <a:pt x="8511" y="2615"/>
                    <a:pt x="7538" y="2098"/>
                  </a:cubicBezTo>
                  <a:cubicBezTo>
                    <a:pt x="6657" y="1642"/>
                    <a:pt x="5867" y="973"/>
                    <a:pt x="5137" y="305"/>
                  </a:cubicBezTo>
                  <a:cubicBezTo>
                    <a:pt x="4477" y="454"/>
                    <a:pt x="3803" y="528"/>
                    <a:pt x="3124" y="528"/>
                  </a:cubicBezTo>
                  <a:cubicBezTo>
                    <a:pt x="2833" y="528"/>
                    <a:pt x="2541" y="514"/>
                    <a:pt x="2249" y="487"/>
                  </a:cubicBezTo>
                  <a:cubicBezTo>
                    <a:pt x="1581" y="426"/>
                    <a:pt x="942" y="274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982054" y="2415281"/>
              <a:ext cx="374381" cy="622015"/>
            </a:xfrm>
            <a:custGeom>
              <a:avLst/>
              <a:gdLst/>
              <a:ahLst/>
              <a:cxnLst/>
              <a:rect l="l" t="t" r="r" b="b"/>
              <a:pathLst>
                <a:path w="11369" h="18889" extrusionOk="0">
                  <a:moveTo>
                    <a:pt x="8064" y="1"/>
                  </a:moveTo>
                  <a:cubicBezTo>
                    <a:pt x="6303" y="1"/>
                    <a:pt x="4876" y="1511"/>
                    <a:pt x="4256" y="3134"/>
                  </a:cubicBezTo>
                  <a:cubicBezTo>
                    <a:pt x="2949" y="6539"/>
                    <a:pt x="1794" y="9943"/>
                    <a:pt x="791" y="13408"/>
                  </a:cubicBezTo>
                  <a:cubicBezTo>
                    <a:pt x="365" y="14837"/>
                    <a:pt x="0" y="16508"/>
                    <a:pt x="851" y="17724"/>
                  </a:cubicBezTo>
                  <a:cubicBezTo>
                    <a:pt x="1393" y="18528"/>
                    <a:pt x="2323" y="18889"/>
                    <a:pt x="3294" y="18889"/>
                  </a:cubicBezTo>
                  <a:cubicBezTo>
                    <a:pt x="4123" y="18889"/>
                    <a:pt x="4982" y="18626"/>
                    <a:pt x="5654" y="18150"/>
                  </a:cubicBezTo>
                  <a:cubicBezTo>
                    <a:pt x="7113" y="17116"/>
                    <a:pt x="7903" y="15384"/>
                    <a:pt x="8602" y="13742"/>
                  </a:cubicBezTo>
                  <a:cubicBezTo>
                    <a:pt x="9727" y="10946"/>
                    <a:pt x="10730" y="8058"/>
                    <a:pt x="11125" y="5080"/>
                  </a:cubicBezTo>
                  <a:cubicBezTo>
                    <a:pt x="11368" y="3317"/>
                    <a:pt x="11156" y="1159"/>
                    <a:pt x="9575" y="368"/>
                  </a:cubicBezTo>
                  <a:cubicBezTo>
                    <a:pt x="9053" y="114"/>
                    <a:pt x="8546" y="1"/>
                    <a:pt x="8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082130" y="2187633"/>
              <a:ext cx="856839" cy="873369"/>
            </a:xfrm>
            <a:custGeom>
              <a:avLst/>
              <a:gdLst/>
              <a:ahLst/>
              <a:cxnLst/>
              <a:rect l="l" t="t" r="r" b="b"/>
              <a:pathLst>
                <a:path w="26020" h="26522" extrusionOk="0">
                  <a:moveTo>
                    <a:pt x="15419" y="1"/>
                  </a:moveTo>
                  <a:cubicBezTo>
                    <a:pt x="13866" y="1"/>
                    <a:pt x="12599" y="837"/>
                    <a:pt x="11095" y="1293"/>
                  </a:cubicBezTo>
                  <a:cubicBezTo>
                    <a:pt x="9302" y="1841"/>
                    <a:pt x="7357" y="1901"/>
                    <a:pt x="5655" y="2783"/>
                  </a:cubicBezTo>
                  <a:cubicBezTo>
                    <a:pt x="5594" y="2813"/>
                    <a:pt x="5533" y="2844"/>
                    <a:pt x="5472" y="2874"/>
                  </a:cubicBezTo>
                  <a:cubicBezTo>
                    <a:pt x="4651" y="3300"/>
                    <a:pt x="3588" y="3999"/>
                    <a:pt x="3162" y="4759"/>
                  </a:cubicBezTo>
                  <a:cubicBezTo>
                    <a:pt x="2645" y="5731"/>
                    <a:pt x="2250" y="6825"/>
                    <a:pt x="1764" y="7828"/>
                  </a:cubicBezTo>
                  <a:cubicBezTo>
                    <a:pt x="1582" y="8224"/>
                    <a:pt x="1" y="11719"/>
                    <a:pt x="366" y="11962"/>
                  </a:cubicBezTo>
                  <a:cubicBezTo>
                    <a:pt x="2341" y="13391"/>
                    <a:pt x="4317" y="14941"/>
                    <a:pt x="6597" y="15823"/>
                  </a:cubicBezTo>
                  <a:cubicBezTo>
                    <a:pt x="6688" y="15853"/>
                    <a:pt x="6232" y="17525"/>
                    <a:pt x="6202" y="17677"/>
                  </a:cubicBezTo>
                  <a:cubicBezTo>
                    <a:pt x="6050" y="18315"/>
                    <a:pt x="5898" y="18923"/>
                    <a:pt x="5776" y="19561"/>
                  </a:cubicBezTo>
                  <a:cubicBezTo>
                    <a:pt x="5533" y="20807"/>
                    <a:pt x="5320" y="22054"/>
                    <a:pt x="5107" y="23330"/>
                  </a:cubicBezTo>
                  <a:cubicBezTo>
                    <a:pt x="4986" y="24029"/>
                    <a:pt x="4864" y="24728"/>
                    <a:pt x="4743" y="25428"/>
                  </a:cubicBezTo>
                  <a:cubicBezTo>
                    <a:pt x="4712" y="25731"/>
                    <a:pt x="14652" y="26400"/>
                    <a:pt x="15564" y="26400"/>
                  </a:cubicBezTo>
                  <a:cubicBezTo>
                    <a:pt x="16524" y="26411"/>
                    <a:pt x="17690" y="26521"/>
                    <a:pt x="18861" y="26521"/>
                  </a:cubicBezTo>
                  <a:cubicBezTo>
                    <a:pt x="20875" y="26521"/>
                    <a:pt x="22903" y="26196"/>
                    <a:pt x="23922" y="24485"/>
                  </a:cubicBezTo>
                  <a:cubicBezTo>
                    <a:pt x="24287" y="23847"/>
                    <a:pt x="24469" y="23148"/>
                    <a:pt x="24652" y="22418"/>
                  </a:cubicBezTo>
                  <a:cubicBezTo>
                    <a:pt x="25503" y="18710"/>
                    <a:pt x="26020" y="14850"/>
                    <a:pt x="25959" y="11020"/>
                  </a:cubicBezTo>
                  <a:cubicBezTo>
                    <a:pt x="25959" y="7980"/>
                    <a:pt x="24925" y="5002"/>
                    <a:pt x="22494" y="2996"/>
                  </a:cubicBezTo>
                  <a:cubicBezTo>
                    <a:pt x="22342" y="2874"/>
                    <a:pt x="22159" y="2752"/>
                    <a:pt x="22007" y="2600"/>
                  </a:cubicBezTo>
                  <a:cubicBezTo>
                    <a:pt x="21126" y="1993"/>
                    <a:pt x="20123" y="1506"/>
                    <a:pt x="19120" y="1081"/>
                  </a:cubicBezTo>
                  <a:cubicBezTo>
                    <a:pt x="18147" y="625"/>
                    <a:pt x="17144" y="199"/>
                    <a:pt x="16050" y="47"/>
                  </a:cubicBezTo>
                  <a:cubicBezTo>
                    <a:pt x="15834" y="15"/>
                    <a:pt x="15624" y="1"/>
                    <a:pt x="154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747787" y="2413173"/>
              <a:ext cx="223232" cy="618458"/>
            </a:xfrm>
            <a:custGeom>
              <a:avLst/>
              <a:gdLst/>
              <a:ahLst/>
              <a:cxnLst/>
              <a:rect l="l" t="t" r="r" b="b"/>
              <a:pathLst>
                <a:path w="6779" h="18781" extrusionOk="0">
                  <a:moveTo>
                    <a:pt x="2831" y="1"/>
                  </a:moveTo>
                  <a:cubicBezTo>
                    <a:pt x="2789" y="1"/>
                    <a:pt x="2747" y="3"/>
                    <a:pt x="2705" y="7"/>
                  </a:cubicBezTo>
                  <a:cubicBezTo>
                    <a:pt x="304" y="189"/>
                    <a:pt x="365" y="4627"/>
                    <a:pt x="243" y="6268"/>
                  </a:cubicBezTo>
                  <a:cubicBezTo>
                    <a:pt x="0" y="9186"/>
                    <a:pt x="152" y="12135"/>
                    <a:pt x="699" y="14992"/>
                  </a:cubicBezTo>
                  <a:cubicBezTo>
                    <a:pt x="912" y="16177"/>
                    <a:pt x="1246" y="17393"/>
                    <a:pt x="2128" y="18183"/>
                  </a:cubicBezTo>
                  <a:cubicBezTo>
                    <a:pt x="2576" y="18580"/>
                    <a:pt x="3161" y="18781"/>
                    <a:pt x="3744" y="18781"/>
                  </a:cubicBezTo>
                  <a:cubicBezTo>
                    <a:pt x="4189" y="18781"/>
                    <a:pt x="4634" y="18663"/>
                    <a:pt x="5015" y="18427"/>
                  </a:cubicBezTo>
                  <a:cubicBezTo>
                    <a:pt x="5927" y="17879"/>
                    <a:pt x="5988" y="16968"/>
                    <a:pt x="6110" y="15964"/>
                  </a:cubicBezTo>
                  <a:cubicBezTo>
                    <a:pt x="6778" y="11527"/>
                    <a:pt x="6292" y="6967"/>
                    <a:pt x="5593" y="2590"/>
                  </a:cubicBezTo>
                  <a:cubicBezTo>
                    <a:pt x="5532" y="2256"/>
                    <a:pt x="5471" y="1952"/>
                    <a:pt x="5350" y="1679"/>
                  </a:cubicBezTo>
                  <a:cubicBezTo>
                    <a:pt x="5137" y="1253"/>
                    <a:pt x="4742" y="979"/>
                    <a:pt x="4377" y="706"/>
                  </a:cubicBezTo>
                  <a:cubicBezTo>
                    <a:pt x="3924" y="366"/>
                    <a:pt x="3393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658678" y="2181541"/>
              <a:ext cx="325348" cy="462074"/>
            </a:xfrm>
            <a:custGeom>
              <a:avLst/>
              <a:gdLst/>
              <a:ahLst/>
              <a:cxnLst/>
              <a:rect l="l" t="t" r="r" b="b"/>
              <a:pathLst>
                <a:path w="9880" h="14032" extrusionOk="0">
                  <a:moveTo>
                    <a:pt x="2651" y="0"/>
                  </a:moveTo>
                  <a:cubicBezTo>
                    <a:pt x="2101" y="0"/>
                    <a:pt x="1569" y="39"/>
                    <a:pt x="1308" y="141"/>
                  </a:cubicBezTo>
                  <a:cubicBezTo>
                    <a:pt x="548" y="445"/>
                    <a:pt x="1095" y="1174"/>
                    <a:pt x="791" y="1904"/>
                  </a:cubicBezTo>
                  <a:cubicBezTo>
                    <a:pt x="457" y="2664"/>
                    <a:pt x="366" y="3485"/>
                    <a:pt x="305" y="4305"/>
                  </a:cubicBezTo>
                  <a:cubicBezTo>
                    <a:pt x="31" y="7193"/>
                    <a:pt x="183" y="10020"/>
                    <a:pt x="1" y="12877"/>
                  </a:cubicBezTo>
                  <a:cubicBezTo>
                    <a:pt x="1612" y="13090"/>
                    <a:pt x="3223" y="13272"/>
                    <a:pt x="4834" y="13485"/>
                  </a:cubicBezTo>
                  <a:cubicBezTo>
                    <a:pt x="6506" y="13667"/>
                    <a:pt x="8208" y="13849"/>
                    <a:pt x="9879" y="14032"/>
                  </a:cubicBezTo>
                  <a:cubicBezTo>
                    <a:pt x="9515" y="10992"/>
                    <a:pt x="9028" y="7983"/>
                    <a:pt x="8360" y="5035"/>
                  </a:cubicBezTo>
                  <a:cubicBezTo>
                    <a:pt x="7843" y="2725"/>
                    <a:pt x="6688" y="658"/>
                    <a:pt x="4195" y="111"/>
                  </a:cubicBezTo>
                  <a:cubicBezTo>
                    <a:pt x="3878" y="47"/>
                    <a:pt x="3253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493531" y="1854871"/>
              <a:ext cx="342340" cy="408760"/>
            </a:xfrm>
            <a:custGeom>
              <a:avLst/>
              <a:gdLst/>
              <a:ahLst/>
              <a:cxnLst/>
              <a:rect l="l" t="t" r="r" b="b"/>
              <a:pathLst>
                <a:path w="10396" h="12413" extrusionOk="0">
                  <a:moveTo>
                    <a:pt x="7691" y="0"/>
                  </a:moveTo>
                  <a:cubicBezTo>
                    <a:pt x="7540" y="22"/>
                    <a:pt x="7405" y="43"/>
                    <a:pt x="7274" y="43"/>
                  </a:cubicBezTo>
                  <a:cubicBezTo>
                    <a:pt x="7220" y="43"/>
                    <a:pt x="7167" y="39"/>
                    <a:pt x="7113" y="30"/>
                  </a:cubicBezTo>
                  <a:cubicBezTo>
                    <a:pt x="6971" y="30"/>
                    <a:pt x="6829" y="17"/>
                    <a:pt x="6688" y="17"/>
                  </a:cubicBezTo>
                  <a:cubicBezTo>
                    <a:pt x="6617" y="17"/>
                    <a:pt x="6546" y="20"/>
                    <a:pt x="6475" y="30"/>
                  </a:cubicBezTo>
                  <a:cubicBezTo>
                    <a:pt x="5654" y="61"/>
                    <a:pt x="4864" y="334"/>
                    <a:pt x="4165" y="790"/>
                  </a:cubicBezTo>
                  <a:cubicBezTo>
                    <a:pt x="3435" y="1246"/>
                    <a:pt x="2615" y="2097"/>
                    <a:pt x="2250" y="2888"/>
                  </a:cubicBezTo>
                  <a:cubicBezTo>
                    <a:pt x="1824" y="3860"/>
                    <a:pt x="1824" y="5319"/>
                    <a:pt x="1794" y="6383"/>
                  </a:cubicBezTo>
                  <a:cubicBezTo>
                    <a:pt x="1764" y="8116"/>
                    <a:pt x="1976" y="10973"/>
                    <a:pt x="1" y="11642"/>
                  </a:cubicBezTo>
                  <a:cubicBezTo>
                    <a:pt x="1364" y="12155"/>
                    <a:pt x="2817" y="12412"/>
                    <a:pt x="4268" y="12412"/>
                  </a:cubicBezTo>
                  <a:cubicBezTo>
                    <a:pt x="5050" y="12412"/>
                    <a:pt x="5830" y="12338"/>
                    <a:pt x="6596" y="12189"/>
                  </a:cubicBezTo>
                  <a:cubicBezTo>
                    <a:pt x="6444" y="11672"/>
                    <a:pt x="6505" y="11186"/>
                    <a:pt x="6596" y="10639"/>
                  </a:cubicBezTo>
                  <a:cubicBezTo>
                    <a:pt x="6688" y="10091"/>
                    <a:pt x="6688" y="10091"/>
                    <a:pt x="7235" y="10031"/>
                  </a:cubicBezTo>
                  <a:cubicBezTo>
                    <a:pt x="8055" y="9909"/>
                    <a:pt x="8755" y="9484"/>
                    <a:pt x="9210" y="8784"/>
                  </a:cubicBezTo>
                  <a:cubicBezTo>
                    <a:pt x="10214" y="7325"/>
                    <a:pt x="10214" y="5380"/>
                    <a:pt x="10305" y="3708"/>
                  </a:cubicBezTo>
                  <a:cubicBezTo>
                    <a:pt x="10335" y="2796"/>
                    <a:pt x="10396" y="1885"/>
                    <a:pt x="10092" y="1064"/>
                  </a:cubicBezTo>
                  <a:cubicBezTo>
                    <a:pt x="10001" y="821"/>
                    <a:pt x="9910" y="578"/>
                    <a:pt x="9697" y="426"/>
                  </a:cubicBezTo>
                  <a:cubicBezTo>
                    <a:pt x="9514" y="243"/>
                    <a:pt x="9241" y="182"/>
                    <a:pt x="8967" y="122"/>
                  </a:cubicBezTo>
                  <a:cubicBezTo>
                    <a:pt x="8542" y="30"/>
                    <a:pt x="8116" y="0"/>
                    <a:pt x="76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518558" y="1774982"/>
              <a:ext cx="359365" cy="321792"/>
            </a:xfrm>
            <a:custGeom>
              <a:avLst/>
              <a:gdLst/>
              <a:ahLst/>
              <a:cxnLst/>
              <a:rect l="l" t="t" r="r" b="b"/>
              <a:pathLst>
                <a:path w="10913" h="9772" extrusionOk="0">
                  <a:moveTo>
                    <a:pt x="6385" y="1"/>
                  </a:moveTo>
                  <a:cubicBezTo>
                    <a:pt x="5916" y="1"/>
                    <a:pt x="5451" y="189"/>
                    <a:pt x="5137" y="542"/>
                  </a:cubicBezTo>
                  <a:cubicBezTo>
                    <a:pt x="4925" y="754"/>
                    <a:pt x="4742" y="1028"/>
                    <a:pt x="4499" y="1149"/>
                  </a:cubicBezTo>
                  <a:cubicBezTo>
                    <a:pt x="4288" y="1245"/>
                    <a:pt x="4039" y="1270"/>
                    <a:pt x="3778" y="1270"/>
                  </a:cubicBezTo>
                  <a:cubicBezTo>
                    <a:pt x="3489" y="1270"/>
                    <a:pt x="3185" y="1239"/>
                    <a:pt x="2896" y="1239"/>
                  </a:cubicBezTo>
                  <a:cubicBezTo>
                    <a:pt x="2282" y="1239"/>
                    <a:pt x="1741" y="1378"/>
                    <a:pt x="1581" y="2244"/>
                  </a:cubicBezTo>
                  <a:cubicBezTo>
                    <a:pt x="1551" y="2456"/>
                    <a:pt x="1551" y="2700"/>
                    <a:pt x="1429" y="2912"/>
                  </a:cubicBezTo>
                  <a:cubicBezTo>
                    <a:pt x="1338" y="3034"/>
                    <a:pt x="1186" y="3125"/>
                    <a:pt x="1034" y="3186"/>
                  </a:cubicBezTo>
                  <a:cubicBezTo>
                    <a:pt x="943" y="3247"/>
                    <a:pt x="821" y="3308"/>
                    <a:pt x="700" y="3399"/>
                  </a:cubicBezTo>
                  <a:cubicBezTo>
                    <a:pt x="487" y="3520"/>
                    <a:pt x="274" y="3703"/>
                    <a:pt x="213" y="3946"/>
                  </a:cubicBezTo>
                  <a:cubicBezTo>
                    <a:pt x="0" y="4615"/>
                    <a:pt x="852" y="5283"/>
                    <a:pt x="608" y="5952"/>
                  </a:cubicBezTo>
                  <a:cubicBezTo>
                    <a:pt x="578" y="6074"/>
                    <a:pt x="487" y="6165"/>
                    <a:pt x="426" y="6286"/>
                  </a:cubicBezTo>
                  <a:cubicBezTo>
                    <a:pt x="61" y="6894"/>
                    <a:pt x="304" y="7593"/>
                    <a:pt x="304" y="8262"/>
                  </a:cubicBezTo>
                  <a:cubicBezTo>
                    <a:pt x="304" y="8900"/>
                    <a:pt x="183" y="9569"/>
                    <a:pt x="973" y="9751"/>
                  </a:cubicBezTo>
                  <a:cubicBezTo>
                    <a:pt x="1045" y="9765"/>
                    <a:pt x="1115" y="9772"/>
                    <a:pt x="1183" y="9772"/>
                  </a:cubicBezTo>
                  <a:cubicBezTo>
                    <a:pt x="1857" y="9772"/>
                    <a:pt x="2316" y="9124"/>
                    <a:pt x="2675" y="8627"/>
                  </a:cubicBezTo>
                  <a:cubicBezTo>
                    <a:pt x="3070" y="8140"/>
                    <a:pt x="3526" y="7745"/>
                    <a:pt x="4043" y="7411"/>
                  </a:cubicBezTo>
                  <a:cubicBezTo>
                    <a:pt x="4377" y="7168"/>
                    <a:pt x="4742" y="6985"/>
                    <a:pt x="4955" y="6621"/>
                  </a:cubicBezTo>
                  <a:cubicBezTo>
                    <a:pt x="5289" y="6074"/>
                    <a:pt x="5259" y="5374"/>
                    <a:pt x="5776" y="4979"/>
                  </a:cubicBezTo>
                  <a:cubicBezTo>
                    <a:pt x="6025" y="4796"/>
                    <a:pt x="6319" y="4748"/>
                    <a:pt x="6626" y="4748"/>
                  </a:cubicBezTo>
                  <a:cubicBezTo>
                    <a:pt x="6963" y="4748"/>
                    <a:pt x="7315" y="4805"/>
                    <a:pt x="7643" y="4805"/>
                  </a:cubicBezTo>
                  <a:cubicBezTo>
                    <a:pt x="7711" y="4805"/>
                    <a:pt x="7777" y="4803"/>
                    <a:pt x="7843" y="4797"/>
                  </a:cubicBezTo>
                  <a:cubicBezTo>
                    <a:pt x="9210" y="4706"/>
                    <a:pt x="10730" y="3703"/>
                    <a:pt x="10852" y="2244"/>
                  </a:cubicBezTo>
                  <a:cubicBezTo>
                    <a:pt x="10913" y="1514"/>
                    <a:pt x="10609" y="785"/>
                    <a:pt x="10092" y="329"/>
                  </a:cubicBezTo>
                  <a:cubicBezTo>
                    <a:pt x="9909" y="177"/>
                    <a:pt x="9727" y="55"/>
                    <a:pt x="9514" y="25"/>
                  </a:cubicBezTo>
                  <a:cubicBezTo>
                    <a:pt x="9477" y="17"/>
                    <a:pt x="9440" y="14"/>
                    <a:pt x="9402" y="14"/>
                  </a:cubicBezTo>
                  <a:cubicBezTo>
                    <a:pt x="9130" y="14"/>
                    <a:pt x="8843" y="188"/>
                    <a:pt x="8602" y="268"/>
                  </a:cubicBezTo>
                  <a:cubicBezTo>
                    <a:pt x="8357" y="335"/>
                    <a:pt x="8111" y="435"/>
                    <a:pt x="7865" y="435"/>
                  </a:cubicBezTo>
                  <a:cubicBezTo>
                    <a:pt x="7777" y="435"/>
                    <a:pt x="7688" y="422"/>
                    <a:pt x="7599" y="390"/>
                  </a:cubicBezTo>
                  <a:cubicBezTo>
                    <a:pt x="7447" y="329"/>
                    <a:pt x="7295" y="238"/>
                    <a:pt x="7143" y="177"/>
                  </a:cubicBezTo>
                  <a:cubicBezTo>
                    <a:pt x="6906" y="58"/>
                    <a:pt x="6645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591631" y="1982476"/>
              <a:ext cx="94114" cy="90064"/>
            </a:xfrm>
            <a:custGeom>
              <a:avLst/>
              <a:gdLst/>
              <a:ahLst/>
              <a:cxnLst/>
              <a:rect l="l" t="t" r="r" b="b"/>
              <a:pathLst>
                <a:path w="2858" h="2735" extrusionOk="0">
                  <a:moveTo>
                    <a:pt x="1515" y="0"/>
                  </a:moveTo>
                  <a:cubicBezTo>
                    <a:pt x="1157" y="0"/>
                    <a:pt x="795" y="123"/>
                    <a:pt x="517" y="350"/>
                  </a:cubicBezTo>
                  <a:cubicBezTo>
                    <a:pt x="456" y="411"/>
                    <a:pt x="396" y="472"/>
                    <a:pt x="335" y="532"/>
                  </a:cubicBezTo>
                  <a:cubicBezTo>
                    <a:pt x="122" y="806"/>
                    <a:pt x="0" y="1171"/>
                    <a:pt x="31" y="1536"/>
                  </a:cubicBezTo>
                  <a:cubicBezTo>
                    <a:pt x="92" y="2113"/>
                    <a:pt x="608" y="2630"/>
                    <a:pt x="1155" y="2721"/>
                  </a:cubicBezTo>
                  <a:cubicBezTo>
                    <a:pt x="1214" y="2730"/>
                    <a:pt x="1273" y="2734"/>
                    <a:pt x="1332" y="2734"/>
                  </a:cubicBezTo>
                  <a:cubicBezTo>
                    <a:pt x="1673" y="2734"/>
                    <a:pt x="2016" y="2589"/>
                    <a:pt x="2250" y="2356"/>
                  </a:cubicBezTo>
                  <a:cubicBezTo>
                    <a:pt x="2736" y="1870"/>
                    <a:pt x="2858" y="806"/>
                    <a:pt x="2310" y="289"/>
                  </a:cubicBezTo>
                  <a:cubicBezTo>
                    <a:pt x="2158" y="137"/>
                    <a:pt x="1946" y="46"/>
                    <a:pt x="1733" y="16"/>
                  </a:cubicBezTo>
                  <a:cubicBezTo>
                    <a:pt x="1661" y="5"/>
                    <a:pt x="1588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66050" y="2845023"/>
              <a:ext cx="851800" cy="220829"/>
            </a:xfrm>
            <a:custGeom>
              <a:avLst/>
              <a:gdLst/>
              <a:ahLst/>
              <a:cxnLst/>
              <a:rect l="l" t="t" r="r" b="b"/>
              <a:pathLst>
                <a:path w="25867" h="6706" extrusionOk="0">
                  <a:moveTo>
                    <a:pt x="6131" y="1"/>
                  </a:moveTo>
                  <a:cubicBezTo>
                    <a:pt x="5255" y="1"/>
                    <a:pt x="4384" y="100"/>
                    <a:pt x="3526" y="328"/>
                  </a:cubicBezTo>
                  <a:cubicBezTo>
                    <a:pt x="1337" y="905"/>
                    <a:pt x="0" y="2729"/>
                    <a:pt x="1520" y="4796"/>
                  </a:cubicBezTo>
                  <a:cubicBezTo>
                    <a:pt x="2142" y="5640"/>
                    <a:pt x="3040" y="5754"/>
                    <a:pt x="4000" y="5754"/>
                  </a:cubicBezTo>
                  <a:cubicBezTo>
                    <a:pt x="4354" y="5754"/>
                    <a:pt x="4716" y="5738"/>
                    <a:pt x="5076" y="5738"/>
                  </a:cubicBezTo>
                  <a:cubicBezTo>
                    <a:pt x="8663" y="5829"/>
                    <a:pt x="12250" y="5768"/>
                    <a:pt x="15836" y="6194"/>
                  </a:cubicBezTo>
                  <a:cubicBezTo>
                    <a:pt x="16140" y="6224"/>
                    <a:pt x="16475" y="6255"/>
                    <a:pt x="16778" y="6316"/>
                  </a:cubicBezTo>
                  <a:cubicBezTo>
                    <a:pt x="18430" y="6501"/>
                    <a:pt x="20166" y="6705"/>
                    <a:pt x="21871" y="6705"/>
                  </a:cubicBezTo>
                  <a:cubicBezTo>
                    <a:pt x="23242" y="6705"/>
                    <a:pt x="24594" y="6573"/>
                    <a:pt x="25867" y="6194"/>
                  </a:cubicBezTo>
                  <a:cubicBezTo>
                    <a:pt x="25411" y="5556"/>
                    <a:pt x="24955" y="4887"/>
                    <a:pt x="24347" y="4340"/>
                  </a:cubicBezTo>
                  <a:cubicBezTo>
                    <a:pt x="23769" y="3793"/>
                    <a:pt x="23040" y="3367"/>
                    <a:pt x="22250" y="3246"/>
                  </a:cubicBezTo>
                  <a:cubicBezTo>
                    <a:pt x="22118" y="3227"/>
                    <a:pt x="21986" y="3220"/>
                    <a:pt x="21854" y="3220"/>
                  </a:cubicBezTo>
                  <a:cubicBezTo>
                    <a:pt x="21560" y="3220"/>
                    <a:pt x="21267" y="3255"/>
                    <a:pt x="20973" y="3276"/>
                  </a:cubicBezTo>
                  <a:cubicBezTo>
                    <a:pt x="20295" y="3361"/>
                    <a:pt x="19408" y="3708"/>
                    <a:pt x="18700" y="3708"/>
                  </a:cubicBezTo>
                  <a:cubicBezTo>
                    <a:pt x="18646" y="3708"/>
                    <a:pt x="18593" y="3706"/>
                    <a:pt x="18541" y="3702"/>
                  </a:cubicBezTo>
                  <a:cubicBezTo>
                    <a:pt x="17934" y="3641"/>
                    <a:pt x="17113" y="3124"/>
                    <a:pt x="16535" y="2881"/>
                  </a:cubicBezTo>
                  <a:cubicBezTo>
                    <a:pt x="13339" y="1637"/>
                    <a:pt x="9693" y="1"/>
                    <a:pt x="61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827842" y="2216612"/>
              <a:ext cx="473632" cy="720475"/>
            </a:xfrm>
            <a:custGeom>
              <a:avLst/>
              <a:gdLst/>
              <a:ahLst/>
              <a:cxnLst/>
              <a:rect l="l" t="t" r="r" b="b"/>
              <a:pathLst>
                <a:path w="14383" h="21879" extrusionOk="0">
                  <a:moveTo>
                    <a:pt x="13375" y="2906"/>
                  </a:moveTo>
                  <a:cubicBezTo>
                    <a:pt x="13375" y="2936"/>
                    <a:pt x="13344" y="2967"/>
                    <a:pt x="13344" y="2967"/>
                  </a:cubicBezTo>
                  <a:cubicBezTo>
                    <a:pt x="13223" y="3301"/>
                    <a:pt x="12889" y="3514"/>
                    <a:pt x="12615" y="3696"/>
                  </a:cubicBezTo>
                  <a:cubicBezTo>
                    <a:pt x="12463" y="3787"/>
                    <a:pt x="12281" y="3879"/>
                    <a:pt x="12098" y="4000"/>
                  </a:cubicBezTo>
                  <a:cubicBezTo>
                    <a:pt x="12007" y="4091"/>
                    <a:pt x="11885" y="4152"/>
                    <a:pt x="11764" y="4243"/>
                  </a:cubicBezTo>
                  <a:cubicBezTo>
                    <a:pt x="11764" y="4152"/>
                    <a:pt x="11764" y="4091"/>
                    <a:pt x="11733" y="4000"/>
                  </a:cubicBezTo>
                  <a:lnTo>
                    <a:pt x="11764" y="4000"/>
                  </a:lnTo>
                  <a:cubicBezTo>
                    <a:pt x="12007" y="3818"/>
                    <a:pt x="12311" y="3696"/>
                    <a:pt x="12585" y="3514"/>
                  </a:cubicBezTo>
                  <a:cubicBezTo>
                    <a:pt x="12706" y="3423"/>
                    <a:pt x="12858" y="3331"/>
                    <a:pt x="13010" y="3210"/>
                  </a:cubicBezTo>
                  <a:cubicBezTo>
                    <a:pt x="13101" y="3119"/>
                    <a:pt x="13314" y="3027"/>
                    <a:pt x="13375" y="2906"/>
                  </a:cubicBezTo>
                  <a:close/>
                  <a:moveTo>
                    <a:pt x="11997" y="0"/>
                  </a:moveTo>
                  <a:cubicBezTo>
                    <a:pt x="11861" y="0"/>
                    <a:pt x="11710" y="66"/>
                    <a:pt x="11582" y="231"/>
                  </a:cubicBezTo>
                  <a:cubicBezTo>
                    <a:pt x="11278" y="535"/>
                    <a:pt x="9332" y="2328"/>
                    <a:pt x="8937" y="2480"/>
                  </a:cubicBezTo>
                  <a:cubicBezTo>
                    <a:pt x="8755" y="2572"/>
                    <a:pt x="8603" y="2632"/>
                    <a:pt x="8451" y="2723"/>
                  </a:cubicBezTo>
                  <a:cubicBezTo>
                    <a:pt x="8755" y="2298"/>
                    <a:pt x="8998" y="1842"/>
                    <a:pt x="9180" y="1325"/>
                  </a:cubicBezTo>
                  <a:cubicBezTo>
                    <a:pt x="9272" y="1033"/>
                    <a:pt x="9033" y="850"/>
                    <a:pt x="8796" y="850"/>
                  </a:cubicBezTo>
                  <a:cubicBezTo>
                    <a:pt x="8638" y="850"/>
                    <a:pt x="8481" y="931"/>
                    <a:pt x="8420" y="1113"/>
                  </a:cubicBezTo>
                  <a:cubicBezTo>
                    <a:pt x="8056" y="2116"/>
                    <a:pt x="7235" y="2875"/>
                    <a:pt x="6445" y="3544"/>
                  </a:cubicBezTo>
                  <a:cubicBezTo>
                    <a:pt x="5776" y="4122"/>
                    <a:pt x="5168" y="4851"/>
                    <a:pt x="4894" y="5702"/>
                  </a:cubicBezTo>
                  <a:cubicBezTo>
                    <a:pt x="4773" y="6097"/>
                    <a:pt x="4742" y="6553"/>
                    <a:pt x="4590" y="6948"/>
                  </a:cubicBezTo>
                  <a:cubicBezTo>
                    <a:pt x="4347" y="7708"/>
                    <a:pt x="4013" y="8438"/>
                    <a:pt x="3679" y="9167"/>
                  </a:cubicBezTo>
                  <a:cubicBezTo>
                    <a:pt x="3344" y="9958"/>
                    <a:pt x="3010" y="10748"/>
                    <a:pt x="2676" y="11538"/>
                  </a:cubicBezTo>
                  <a:cubicBezTo>
                    <a:pt x="2037" y="13119"/>
                    <a:pt x="1429" y="14730"/>
                    <a:pt x="882" y="16341"/>
                  </a:cubicBezTo>
                  <a:cubicBezTo>
                    <a:pt x="730" y="16736"/>
                    <a:pt x="578" y="17161"/>
                    <a:pt x="457" y="17557"/>
                  </a:cubicBezTo>
                  <a:cubicBezTo>
                    <a:pt x="214" y="18256"/>
                    <a:pt x="1" y="18924"/>
                    <a:pt x="1" y="19654"/>
                  </a:cubicBezTo>
                  <a:cubicBezTo>
                    <a:pt x="31" y="20383"/>
                    <a:pt x="305" y="21143"/>
                    <a:pt x="882" y="21538"/>
                  </a:cubicBezTo>
                  <a:cubicBezTo>
                    <a:pt x="1229" y="21779"/>
                    <a:pt x="1647" y="21878"/>
                    <a:pt x="2053" y="21878"/>
                  </a:cubicBezTo>
                  <a:cubicBezTo>
                    <a:pt x="2109" y="21878"/>
                    <a:pt x="2164" y="21876"/>
                    <a:pt x="2220" y="21873"/>
                  </a:cubicBezTo>
                  <a:cubicBezTo>
                    <a:pt x="3314" y="21842"/>
                    <a:pt x="4347" y="21174"/>
                    <a:pt x="5046" y="20323"/>
                  </a:cubicBezTo>
                  <a:cubicBezTo>
                    <a:pt x="5746" y="19471"/>
                    <a:pt x="6171" y="18438"/>
                    <a:pt x="6536" y="17374"/>
                  </a:cubicBezTo>
                  <a:cubicBezTo>
                    <a:pt x="7022" y="15946"/>
                    <a:pt x="6931" y="14547"/>
                    <a:pt x="7387" y="13119"/>
                  </a:cubicBezTo>
                  <a:cubicBezTo>
                    <a:pt x="7630" y="12420"/>
                    <a:pt x="7812" y="11721"/>
                    <a:pt x="7934" y="11021"/>
                  </a:cubicBezTo>
                  <a:lnTo>
                    <a:pt x="8481" y="8134"/>
                  </a:lnTo>
                  <a:cubicBezTo>
                    <a:pt x="8542" y="7860"/>
                    <a:pt x="8603" y="7617"/>
                    <a:pt x="8694" y="7374"/>
                  </a:cubicBezTo>
                  <a:cubicBezTo>
                    <a:pt x="8876" y="7070"/>
                    <a:pt x="9089" y="6979"/>
                    <a:pt x="9393" y="6827"/>
                  </a:cubicBezTo>
                  <a:cubicBezTo>
                    <a:pt x="10366" y="6280"/>
                    <a:pt x="11278" y="5611"/>
                    <a:pt x="12098" y="4851"/>
                  </a:cubicBezTo>
                  <a:cubicBezTo>
                    <a:pt x="12737" y="4274"/>
                    <a:pt x="13740" y="4122"/>
                    <a:pt x="14104" y="3179"/>
                  </a:cubicBezTo>
                  <a:cubicBezTo>
                    <a:pt x="14201" y="2891"/>
                    <a:pt x="13973" y="2716"/>
                    <a:pt x="13739" y="2716"/>
                  </a:cubicBezTo>
                  <a:cubicBezTo>
                    <a:pt x="13677" y="2716"/>
                    <a:pt x="13614" y="2729"/>
                    <a:pt x="13557" y="2754"/>
                  </a:cubicBezTo>
                  <a:cubicBezTo>
                    <a:pt x="13770" y="2541"/>
                    <a:pt x="13983" y="2328"/>
                    <a:pt x="14165" y="2085"/>
                  </a:cubicBezTo>
                  <a:cubicBezTo>
                    <a:pt x="14196" y="2055"/>
                    <a:pt x="14226" y="2024"/>
                    <a:pt x="14226" y="1994"/>
                  </a:cubicBezTo>
                  <a:cubicBezTo>
                    <a:pt x="14317" y="1842"/>
                    <a:pt x="14317" y="1660"/>
                    <a:pt x="14165" y="1538"/>
                  </a:cubicBezTo>
                  <a:lnTo>
                    <a:pt x="14165" y="1508"/>
                  </a:lnTo>
                  <a:cubicBezTo>
                    <a:pt x="14091" y="1434"/>
                    <a:pt x="13997" y="1400"/>
                    <a:pt x="13903" y="1400"/>
                  </a:cubicBezTo>
                  <a:cubicBezTo>
                    <a:pt x="13766" y="1400"/>
                    <a:pt x="13629" y="1472"/>
                    <a:pt x="13557" y="1599"/>
                  </a:cubicBezTo>
                  <a:cubicBezTo>
                    <a:pt x="13527" y="1599"/>
                    <a:pt x="13527" y="1599"/>
                    <a:pt x="13527" y="1629"/>
                  </a:cubicBezTo>
                  <a:cubicBezTo>
                    <a:pt x="13284" y="1994"/>
                    <a:pt x="12828" y="2359"/>
                    <a:pt x="12463" y="2632"/>
                  </a:cubicBezTo>
                  <a:cubicBezTo>
                    <a:pt x="12281" y="2784"/>
                    <a:pt x="12068" y="2906"/>
                    <a:pt x="11855" y="3027"/>
                  </a:cubicBezTo>
                  <a:cubicBezTo>
                    <a:pt x="11794" y="3088"/>
                    <a:pt x="11703" y="3119"/>
                    <a:pt x="11642" y="3179"/>
                  </a:cubicBezTo>
                  <a:lnTo>
                    <a:pt x="11551" y="3240"/>
                  </a:lnTo>
                  <a:cubicBezTo>
                    <a:pt x="11521" y="3210"/>
                    <a:pt x="11521" y="3210"/>
                    <a:pt x="11521" y="3179"/>
                  </a:cubicBezTo>
                  <a:cubicBezTo>
                    <a:pt x="11673" y="3058"/>
                    <a:pt x="11855" y="2936"/>
                    <a:pt x="12007" y="2784"/>
                  </a:cubicBezTo>
                  <a:cubicBezTo>
                    <a:pt x="12250" y="2602"/>
                    <a:pt x="12463" y="2389"/>
                    <a:pt x="12706" y="2207"/>
                  </a:cubicBezTo>
                  <a:cubicBezTo>
                    <a:pt x="13162" y="1812"/>
                    <a:pt x="13618" y="1416"/>
                    <a:pt x="14074" y="1021"/>
                  </a:cubicBezTo>
                  <a:cubicBezTo>
                    <a:pt x="14382" y="760"/>
                    <a:pt x="14117" y="370"/>
                    <a:pt x="13798" y="370"/>
                  </a:cubicBezTo>
                  <a:cubicBezTo>
                    <a:pt x="13708" y="370"/>
                    <a:pt x="13614" y="401"/>
                    <a:pt x="13527" y="474"/>
                  </a:cubicBezTo>
                  <a:cubicBezTo>
                    <a:pt x="12737" y="1173"/>
                    <a:pt x="11916" y="1842"/>
                    <a:pt x="11095" y="2541"/>
                  </a:cubicBezTo>
                  <a:cubicBezTo>
                    <a:pt x="11065" y="2511"/>
                    <a:pt x="10882" y="2389"/>
                    <a:pt x="10761" y="2298"/>
                  </a:cubicBezTo>
                  <a:cubicBezTo>
                    <a:pt x="10670" y="2268"/>
                    <a:pt x="10639" y="2146"/>
                    <a:pt x="10730" y="2055"/>
                  </a:cubicBezTo>
                  <a:lnTo>
                    <a:pt x="12281" y="626"/>
                  </a:lnTo>
                  <a:cubicBezTo>
                    <a:pt x="12556" y="350"/>
                    <a:pt x="12314" y="0"/>
                    <a:pt x="119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797809" y="2509462"/>
              <a:ext cx="77122" cy="205780"/>
            </a:xfrm>
            <a:custGeom>
              <a:avLst/>
              <a:gdLst/>
              <a:ahLst/>
              <a:cxnLst/>
              <a:rect l="l" t="t" r="r" b="b"/>
              <a:pathLst>
                <a:path w="2342" h="6249" extrusionOk="0">
                  <a:moveTo>
                    <a:pt x="426" y="1"/>
                  </a:moveTo>
                  <a:cubicBezTo>
                    <a:pt x="335" y="305"/>
                    <a:pt x="305" y="609"/>
                    <a:pt x="305" y="913"/>
                  </a:cubicBezTo>
                  <a:lnTo>
                    <a:pt x="1" y="6050"/>
                  </a:lnTo>
                  <a:cubicBezTo>
                    <a:pt x="52" y="6090"/>
                    <a:pt x="102" y="6104"/>
                    <a:pt x="154" y="6104"/>
                  </a:cubicBezTo>
                  <a:cubicBezTo>
                    <a:pt x="258" y="6104"/>
                    <a:pt x="366" y="6050"/>
                    <a:pt x="487" y="6050"/>
                  </a:cubicBezTo>
                  <a:cubicBezTo>
                    <a:pt x="700" y="6050"/>
                    <a:pt x="974" y="6110"/>
                    <a:pt x="1186" y="6141"/>
                  </a:cubicBezTo>
                  <a:cubicBezTo>
                    <a:pt x="1504" y="6165"/>
                    <a:pt x="1822" y="6249"/>
                    <a:pt x="2124" y="6249"/>
                  </a:cubicBezTo>
                  <a:cubicBezTo>
                    <a:pt x="2198" y="6249"/>
                    <a:pt x="2270" y="6244"/>
                    <a:pt x="2341" y="6232"/>
                  </a:cubicBezTo>
                  <a:cubicBezTo>
                    <a:pt x="2311" y="6201"/>
                    <a:pt x="2311" y="6201"/>
                    <a:pt x="2311" y="6201"/>
                  </a:cubicBezTo>
                  <a:cubicBezTo>
                    <a:pt x="1885" y="4469"/>
                    <a:pt x="1429" y="2736"/>
                    <a:pt x="852" y="1034"/>
                  </a:cubicBezTo>
                  <a:cubicBezTo>
                    <a:pt x="730" y="669"/>
                    <a:pt x="578" y="335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1662695" y="2170147"/>
              <a:ext cx="55092" cy="54104"/>
            </a:xfrm>
            <a:custGeom>
              <a:avLst/>
              <a:gdLst/>
              <a:ahLst/>
              <a:cxnLst/>
              <a:rect l="l" t="t" r="r" b="b"/>
              <a:pathLst>
                <a:path w="1673" h="1643" extrusionOk="0">
                  <a:moveTo>
                    <a:pt x="0" y="1"/>
                  </a:moveTo>
                  <a:cubicBezTo>
                    <a:pt x="0" y="31"/>
                    <a:pt x="31" y="61"/>
                    <a:pt x="31" y="61"/>
                  </a:cubicBezTo>
                  <a:cubicBezTo>
                    <a:pt x="61" y="92"/>
                    <a:pt x="61" y="122"/>
                    <a:pt x="92" y="153"/>
                  </a:cubicBezTo>
                  <a:cubicBezTo>
                    <a:pt x="183" y="305"/>
                    <a:pt x="274" y="426"/>
                    <a:pt x="365" y="548"/>
                  </a:cubicBezTo>
                  <a:cubicBezTo>
                    <a:pt x="578" y="791"/>
                    <a:pt x="1277" y="1551"/>
                    <a:pt x="1368" y="1642"/>
                  </a:cubicBezTo>
                  <a:cubicBezTo>
                    <a:pt x="1368" y="1520"/>
                    <a:pt x="1429" y="913"/>
                    <a:pt x="1642" y="609"/>
                  </a:cubicBezTo>
                  <a:cubicBezTo>
                    <a:pt x="1642" y="578"/>
                    <a:pt x="1672" y="548"/>
                    <a:pt x="1672" y="548"/>
                  </a:cubicBezTo>
                  <a:cubicBezTo>
                    <a:pt x="1095" y="457"/>
                    <a:pt x="487" y="3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2079101" y="2306281"/>
              <a:ext cx="26048" cy="59076"/>
            </a:xfrm>
            <a:custGeom>
              <a:avLst/>
              <a:gdLst/>
              <a:ahLst/>
              <a:cxnLst/>
              <a:rect l="l" t="t" r="r" b="b"/>
              <a:pathLst>
                <a:path w="791" h="1794" fill="none" extrusionOk="0">
                  <a:moveTo>
                    <a:pt x="790" y="0"/>
                  </a:moveTo>
                  <a:cubicBezTo>
                    <a:pt x="730" y="335"/>
                    <a:pt x="699" y="669"/>
                    <a:pt x="578" y="1004"/>
                  </a:cubicBezTo>
                  <a:cubicBezTo>
                    <a:pt x="486" y="1308"/>
                    <a:pt x="304" y="1611"/>
                    <a:pt x="0" y="179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610632" y="1999007"/>
              <a:ext cx="27068" cy="45048"/>
            </a:xfrm>
            <a:custGeom>
              <a:avLst/>
              <a:gdLst/>
              <a:ahLst/>
              <a:cxnLst/>
              <a:rect l="l" t="t" r="r" b="b"/>
              <a:pathLst>
                <a:path w="822" h="1368" fill="none" extrusionOk="0">
                  <a:moveTo>
                    <a:pt x="822" y="0"/>
                  </a:moveTo>
                  <a:cubicBezTo>
                    <a:pt x="518" y="91"/>
                    <a:pt x="244" y="274"/>
                    <a:pt x="122" y="517"/>
                  </a:cubicBezTo>
                  <a:cubicBezTo>
                    <a:pt x="1" y="790"/>
                    <a:pt x="31" y="1155"/>
                    <a:pt x="244" y="13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753846" y="2324294"/>
              <a:ext cx="987933" cy="1243075"/>
            </a:xfrm>
            <a:custGeom>
              <a:avLst/>
              <a:gdLst/>
              <a:ahLst/>
              <a:cxnLst/>
              <a:rect l="l" t="t" r="r" b="b"/>
              <a:pathLst>
                <a:path w="30001" h="37749" extrusionOk="0">
                  <a:moveTo>
                    <a:pt x="5927" y="1"/>
                  </a:moveTo>
                  <a:cubicBezTo>
                    <a:pt x="5380" y="305"/>
                    <a:pt x="4863" y="669"/>
                    <a:pt x="4408" y="1095"/>
                  </a:cubicBezTo>
                  <a:cubicBezTo>
                    <a:pt x="2280" y="3040"/>
                    <a:pt x="1307" y="5928"/>
                    <a:pt x="821" y="8785"/>
                  </a:cubicBezTo>
                  <a:cubicBezTo>
                    <a:pt x="0" y="13314"/>
                    <a:pt x="335" y="19211"/>
                    <a:pt x="2006" y="24287"/>
                  </a:cubicBezTo>
                  <a:cubicBezTo>
                    <a:pt x="2857" y="26901"/>
                    <a:pt x="4104" y="29302"/>
                    <a:pt x="5715" y="31156"/>
                  </a:cubicBezTo>
                  <a:cubicBezTo>
                    <a:pt x="7478" y="33162"/>
                    <a:pt x="9909" y="34469"/>
                    <a:pt x="12402" y="35442"/>
                  </a:cubicBezTo>
                  <a:cubicBezTo>
                    <a:pt x="16301" y="36976"/>
                    <a:pt x="20485" y="37748"/>
                    <a:pt x="24669" y="37748"/>
                  </a:cubicBezTo>
                  <a:cubicBezTo>
                    <a:pt x="26453" y="37748"/>
                    <a:pt x="28238" y="37608"/>
                    <a:pt x="30001" y="37326"/>
                  </a:cubicBezTo>
                  <a:lnTo>
                    <a:pt x="30001" y="36566"/>
                  </a:lnTo>
                  <a:cubicBezTo>
                    <a:pt x="29028" y="36232"/>
                    <a:pt x="28055" y="35776"/>
                    <a:pt x="27144" y="35320"/>
                  </a:cubicBezTo>
                  <a:cubicBezTo>
                    <a:pt x="25381" y="34408"/>
                    <a:pt x="23739" y="33375"/>
                    <a:pt x="22128" y="32250"/>
                  </a:cubicBezTo>
                  <a:cubicBezTo>
                    <a:pt x="20669" y="31247"/>
                    <a:pt x="19271" y="30183"/>
                    <a:pt x="17873" y="29120"/>
                  </a:cubicBezTo>
                  <a:cubicBezTo>
                    <a:pt x="16414" y="28025"/>
                    <a:pt x="15076" y="26779"/>
                    <a:pt x="13861" y="25381"/>
                  </a:cubicBezTo>
                  <a:cubicBezTo>
                    <a:pt x="11551" y="22737"/>
                    <a:pt x="9818" y="19606"/>
                    <a:pt x="8602" y="16293"/>
                  </a:cubicBezTo>
                  <a:cubicBezTo>
                    <a:pt x="7386" y="12980"/>
                    <a:pt x="6687" y="9484"/>
                    <a:pt x="6292" y="5989"/>
                  </a:cubicBezTo>
                  <a:cubicBezTo>
                    <a:pt x="6079" y="3982"/>
                    <a:pt x="5958" y="2007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073966" y="3054987"/>
              <a:ext cx="428452" cy="1382303"/>
            </a:xfrm>
            <a:custGeom>
              <a:avLst/>
              <a:gdLst/>
              <a:ahLst/>
              <a:cxnLst/>
              <a:rect l="l" t="t" r="r" b="b"/>
              <a:pathLst>
                <a:path w="13011" h="41977" fill="none" extrusionOk="0">
                  <a:moveTo>
                    <a:pt x="13010" y="41977"/>
                  </a:moveTo>
                  <a:lnTo>
                    <a:pt x="6901" y="152"/>
                  </a:lnTo>
                  <a:cubicBezTo>
                    <a:pt x="6901" y="0"/>
                    <a:pt x="6688" y="0"/>
                    <a:pt x="6657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671750" y="3054987"/>
              <a:ext cx="408431" cy="1382303"/>
            </a:xfrm>
            <a:custGeom>
              <a:avLst/>
              <a:gdLst/>
              <a:ahLst/>
              <a:cxnLst/>
              <a:rect l="l" t="t" r="r" b="b"/>
              <a:pathLst>
                <a:path w="12403" h="41977" fill="none" extrusionOk="0">
                  <a:moveTo>
                    <a:pt x="12402" y="41977"/>
                  </a:moveTo>
                  <a:lnTo>
                    <a:pt x="6597" y="152"/>
                  </a:lnTo>
                  <a:cubicBezTo>
                    <a:pt x="6566" y="0"/>
                    <a:pt x="6384" y="0"/>
                    <a:pt x="6353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750816" y="3016952"/>
              <a:ext cx="3674461" cy="61085"/>
            </a:xfrm>
            <a:custGeom>
              <a:avLst/>
              <a:gdLst/>
              <a:ahLst/>
              <a:cxnLst/>
              <a:rect l="l" t="t" r="r" b="b"/>
              <a:pathLst>
                <a:path w="111584" h="1855" extrusionOk="0">
                  <a:moveTo>
                    <a:pt x="1" y="0"/>
                  </a:moveTo>
                  <a:lnTo>
                    <a:pt x="1" y="1854"/>
                  </a:lnTo>
                  <a:lnTo>
                    <a:pt x="111584" y="1854"/>
                  </a:lnTo>
                  <a:lnTo>
                    <a:pt x="1115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871838" y="2976909"/>
              <a:ext cx="866849" cy="40076"/>
            </a:xfrm>
            <a:custGeom>
              <a:avLst/>
              <a:gdLst/>
              <a:ahLst/>
              <a:cxnLst/>
              <a:rect l="l" t="t" r="r" b="b"/>
              <a:pathLst>
                <a:path w="26324" h="1217" extrusionOk="0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639"/>
                  </a:lnTo>
                  <a:cubicBezTo>
                    <a:pt x="0" y="943"/>
                    <a:pt x="244" y="1216"/>
                    <a:pt x="578" y="1216"/>
                  </a:cubicBezTo>
                  <a:lnTo>
                    <a:pt x="25746" y="1216"/>
                  </a:lnTo>
                  <a:cubicBezTo>
                    <a:pt x="26080" y="1216"/>
                    <a:pt x="26323" y="943"/>
                    <a:pt x="26323" y="639"/>
                  </a:cubicBezTo>
                  <a:lnTo>
                    <a:pt x="26323" y="578"/>
                  </a:lnTo>
                  <a:cubicBezTo>
                    <a:pt x="26323" y="274"/>
                    <a:pt x="26080" y="1"/>
                    <a:pt x="257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802782" y="2564521"/>
              <a:ext cx="806785" cy="452458"/>
            </a:xfrm>
            <a:custGeom>
              <a:avLst/>
              <a:gdLst/>
              <a:ahLst/>
              <a:cxnLst/>
              <a:rect l="l" t="t" r="r" b="b"/>
              <a:pathLst>
                <a:path w="24500" h="13740" extrusionOk="0">
                  <a:moveTo>
                    <a:pt x="942" y="1"/>
                  </a:moveTo>
                  <a:cubicBezTo>
                    <a:pt x="395" y="1"/>
                    <a:pt x="0" y="487"/>
                    <a:pt x="91" y="1034"/>
                  </a:cubicBezTo>
                  <a:lnTo>
                    <a:pt x="2006" y="13739"/>
                  </a:lnTo>
                  <a:lnTo>
                    <a:pt x="24499" y="13739"/>
                  </a:lnTo>
                  <a:lnTo>
                    <a:pt x="22554" y="791"/>
                  </a:lnTo>
                  <a:cubicBezTo>
                    <a:pt x="22493" y="335"/>
                    <a:pt x="22098" y="1"/>
                    <a:pt x="21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1503542" y="2979906"/>
              <a:ext cx="820813" cy="38067"/>
            </a:xfrm>
            <a:custGeom>
              <a:avLst/>
              <a:gdLst/>
              <a:ahLst/>
              <a:cxnLst/>
              <a:rect l="l" t="t" r="r" b="b"/>
              <a:pathLst>
                <a:path w="2492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4378" y="1156"/>
                  </a:lnTo>
                  <a:cubicBezTo>
                    <a:pt x="24682" y="1156"/>
                    <a:pt x="24925" y="882"/>
                    <a:pt x="24925" y="578"/>
                  </a:cubicBezTo>
                  <a:cubicBezTo>
                    <a:pt x="24925" y="274"/>
                    <a:pt x="24682" y="1"/>
                    <a:pt x="243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625648" y="2590537"/>
              <a:ext cx="763745" cy="427431"/>
            </a:xfrm>
            <a:custGeom>
              <a:avLst/>
              <a:gdLst/>
              <a:ahLst/>
              <a:cxnLst/>
              <a:rect l="l" t="t" r="r" b="b"/>
              <a:pathLst>
                <a:path w="23193" h="12980" extrusionOk="0">
                  <a:moveTo>
                    <a:pt x="2706" y="1"/>
                  </a:moveTo>
                  <a:cubicBezTo>
                    <a:pt x="2280" y="1"/>
                    <a:pt x="1916" y="305"/>
                    <a:pt x="1855" y="730"/>
                  </a:cubicBezTo>
                  <a:lnTo>
                    <a:pt x="1" y="12980"/>
                  </a:lnTo>
                  <a:lnTo>
                    <a:pt x="21308" y="12980"/>
                  </a:lnTo>
                  <a:lnTo>
                    <a:pt x="23102" y="973"/>
                  </a:lnTo>
                  <a:cubicBezTo>
                    <a:pt x="23193" y="457"/>
                    <a:pt x="22798" y="1"/>
                    <a:pt x="223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45"/>
          <p:cNvGrpSpPr/>
          <p:nvPr/>
        </p:nvGrpSpPr>
        <p:grpSpPr>
          <a:xfrm flipH="1">
            <a:off x="37270" y="2299256"/>
            <a:ext cx="920707" cy="2844252"/>
            <a:chOff x="2207201" y="1773500"/>
            <a:chExt cx="661665" cy="2044019"/>
          </a:xfrm>
        </p:grpSpPr>
        <p:sp>
          <p:nvSpPr>
            <p:cNvPr id="454" name="Google Shape;454;p45"/>
            <p:cNvSpPr/>
            <p:nvPr/>
          </p:nvSpPr>
          <p:spPr>
            <a:xfrm>
              <a:off x="2361349" y="17735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410415" y="25655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207201" y="3418308"/>
              <a:ext cx="447453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9"/>
          <p:cNvSpPr/>
          <p:nvPr/>
        </p:nvSpPr>
        <p:spPr>
          <a:xfrm>
            <a:off x="887100" y="18471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9"/>
          <p:cNvSpPr txBox="1">
            <a:spLocks noGrp="1"/>
          </p:cNvSpPr>
          <p:nvPr>
            <p:ph type="title"/>
          </p:nvPr>
        </p:nvSpPr>
        <p:spPr>
          <a:xfrm>
            <a:off x="4997302" y="445025"/>
            <a:ext cx="2998382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Présentation de projet de stage</a:t>
            </a:r>
          </a:p>
        </p:txBody>
      </p:sp>
      <p:sp>
        <p:nvSpPr>
          <p:cNvPr id="678" name="Google Shape;678;p49"/>
          <p:cNvSpPr txBox="1">
            <a:spLocks noGrp="1"/>
          </p:cNvSpPr>
          <p:nvPr>
            <p:ph type="subTitle" idx="1"/>
          </p:nvPr>
        </p:nvSpPr>
        <p:spPr>
          <a:xfrm>
            <a:off x="4438625" y="1956325"/>
            <a:ext cx="3992100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Dans le cadre de notre stage, nous avons travaillé sur un projet passionnant : </a:t>
            </a:r>
            <a:r>
              <a:rPr lang="fr-FR" b="1" dirty="0"/>
              <a:t>School360</a:t>
            </a:r>
            <a:r>
              <a:rPr lang="fr-FR" dirty="0"/>
              <a:t>, un système de gestion scolaire simplifié. L'objectif principal était de développer une application web intuitive et efficace, offrant aux établissements scolaires une solution simple pour gérer leurs activités quotidiennes.</a:t>
            </a:r>
            <a:endParaRPr lang="en-US" dirty="0"/>
          </a:p>
        </p:txBody>
      </p:sp>
      <p:grpSp>
        <p:nvGrpSpPr>
          <p:cNvPr id="679" name="Google Shape;679;p49"/>
          <p:cNvGrpSpPr/>
          <p:nvPr/>
        </p:nvGrpSpPr>
        <p:grpSpPr>
          <a:xfrm>
            <a:off x="1351240" y="1411690"/>
            <a:ext cx="2625203" cy="2874889"/>
            <a:chOff x="5807650" y="1609575"/>
            <a:chExt cx="2505443" cy="2743738"/>
          </a:xfrm>
        </p:grpSpPr>
        <p:sp>
          <p:nvSpPr>
            <p:cNvPr id="680" name="Google Shape;680;p49"/>
            <p:cNvSpPr/>
            <p:nvPr/>
          </p:nvSpPr>
          <p:spPr>
            <a:xfrm>
              <a:off x="6742830" y="3258654"/>
              <a:ext cx="693129" cy="962729"/>
            </a:xfrm>
            <a:custGeom>
              <a:avLst/>
              <a:gdLst/>
              <a:ahLst/>
              <a:cxnLst/>
              <a:rect l="l" t="t" r="r" b="b"/>
              <a:pathLst>
                <a:path w="14531" h="20183" fill="none" extrusionOk="0">
                  <a:moveTo>
                    <a:pt x="14530" y="20183"/>
                  </a:moveTo>
                  <a:lnTo>
                    <a:pt x="10609" y="0"/>
                  </a:lnTo>
                  <a:lnTo>
                    <a:pt x="5594" y="0"/>
                  </a:lnTo>
                  <a:lnTo>
                    <a:pt x="1" y="2018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6512338" y="2147550"/>
              <a:ext cx="1259948" cy="1249025"/>
            </a:xfrm>
            <a:custGeom>
              <a:avLst/>
              <a:gdLst/>
              <a:ahLst/>
              <a:cxnLst/>
              <a:rect l="l" t="t" r="r" b="b"/>
              <a:pathLst>
                <a:path w="26414" h="26185" extrusionOk="0">
                  <a:moveTo>
                    <a:pt x="20094" y="1"/>
                  </a:moveTo>
                  <a:cubicBezTo>
                    <a:pt x="19455" y="1"/>
                    <a:pt x="18807" y="132"/>
                    <a:pt x="18177" y="405"/>
                  </a:cubicBezTo>
                  <a:cubicBezTo>
                    <a:pt x="16323" y="1165"/>
                    <a:pt x="15654" y="2898"/>
                    <a:pt x="15380" y="4782"/>
                  </a:cubicBezTo>
                  <a:cubicBezTo>
                    <a:pt x="15137" y="6484"/>
                    <a:pt x="14803" y="8217"/>
                    <a:pt x="14408" y="9919"/>
                  </a:cubicBezTo>
                  <a:cubicBezTo>
                    <a:pt x="13921" y="11865"/>
                    <a:pt x="13344" y="13840"/>
                    <a:pt x="12158" y="15482"/>
                  </a:cubicBezTo>
                  <a:cubicBezTo>
                    <a:pt x="11034" y="17062"/>
                    <a:pt x="9605" y="17822"/>
                    <a:pt x="7751" y="18308"/>
                  </a:cubicBezTo>
                  <a:cubicBezTo>
                    <a:pt x="5927" y="18795"/>
                    <a:pt x="3830" y="19585"/>
                    <a:pt x="2128" y="20497"/>
                  </a:cubicBezTo>
                  <a:cubicBezTo>
                    <a:pt x="0" y="21652"/>
                    <a:pt x="456" y="23415"/>
                    <a:pt x="2371" y="24661"/>
                  </a:cubicBezTo>
                  <a:cubicBezTo>
                    <a:pt x="3344" y="25299"/>
                    <a:pt x="4499" y="25603"/>
                    <a:pt x="5654" y="25816"/>
                  </a:cubicBezTo>
                  <a:cubicBezTo>
                    <a:pt x="6995" y="26063"/>
                    <a:pt x="8356" y="26184"/>
                    <a:pt x="9717" y="26184"/>
                  </a:cubicBezTo>
                  <a:cubicBezTo>
                    <a:pt x="12548" y="26184"/>
                    <a:pt x="15376" y="25657"/>
                    <a:pt x="18025" y="24631"/>
                  </a:cubicBezTo>
                  <a:cubicBezTo>
                    <a:pt x="19696" y="23962"/>
                    <a:pt x="21368" y="23080"/>
                    <a:pt x="22554" y="21713"/>
                  </a:cubicBezTo>
                  <a:cubicBezTo>
                    <a:pt x="23648" y="20436"/>
                    <a:pt x="24499" y="18825"/>
                    <a:pt x="25076" y="17062"/>
                  </a:cubicBezTo>
                  <a:cubicBezTo>
                    <a:pt x="26201" y="13627"/>
                    <a:pt x="26414" y="9615"/>
                    <a:pt x="25867" y="6545"/>
                  </a:cubicBezTo>
                  <a:cubicBezTo>
                    <a:pt x="25532" y="4630"/>
                    <a:pt x="24894" y="2655"/>
                    <a:pt x="23435" y="1348"/>
                  </a:cubicBezTo>
                  <a:cubicBezTo>
                    <a:pt x="22480" y="472"/>
                    <a:pt x="21304" y="1"/>
                    <a:pt x="200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6953096" y="1629800"/>
              <a:ext cx="519071" cy="369150"/>
            </a:xfrm>
            <a:custGeom>
              <a:avLst/>
              <a:gdLst/>
              <a:ahLst/>
              <a:cxnLst/>
              <a:rect l="l" t="t" r="r" b="b"/>
              <a:pathLst>
                <a:path w="10882" h="7739" extrusionOk="0">
                  <a:moveTo>
                    <a:pt x="3576" y="0"/>
                  </a:moveTo>
                  <a:cubicBezTo>
                    <a:pt x="3470" y="0"/>
                    <a:pt x="3369" y="22"/>
                    <a:pt x="3283" y="43"/>
                  </a:cubicBezTo>
                  <a:cubicBezTo>
                    <a:pt x="2676" y="195"/>
                    <a:pt x="2251" y="1014"/>
                    <a:pt x="2280" y="1622"/>
                  </a:cubicBezTo>
                  <a:lnTo>
                    <a:pt x="2280" y="1622"/>
                  </a:lnTo>
                  <a:cubicBezTo>
                    <a:pt x="2279" y="1610"/>
                    <a:pt x="2269" y="1605"/>
                    <a:pt x="2252" y="1605"/>
                  </a:cubicBezTo>
                  <a:cubicBezTo>
                    <a:pt x="2143" y="1605"/>
                    <a:pt x="1759" y="1811"/>
                    <a:pt x="1733" y="1837"/>
                  </a:cubicBezTo>
                  <a:cubicBezTo>
                    <a:pt x="1520" y="2019"/>
                    <a:pt x="1399" y="2232"/>
                    <a:pt x="1338" y="2505"/>
                  </a:cubicBezTo>
                  <a:cubicBezTo>
                    <a:pt x="1216" y="3053"/>
                    <a:pt x="1277" y="3721"/>
                    <a:pt x="1490" y="4208"/>
                  </a:cubicBezTo>
                  <a:cubicBezTo>
                    <a:pt x="426" y="4967"/>
                    <a:pt x="0" y="6578"/>
                    <a:pt x="1247" y="7430"/>
                  </a:cubicBezTo>
                  <a:cubicBezTo>
                    <a:pt x="1542" y="7639"/>
                    <a:pt x="1902" y="7738"/>
                    <a:pt x="2265" y="7738"/>
                  </a:cubicBezTo>
                  <a:cubicBezTo>
                    <a:pt x="2797" y="7738"/>
                    <a:pt x="3335" y="7523"/>
                    <a:pt x="3678" y="7126"/>
                  </a:cubicBezTo>
                  <a:cubicBezTo>
                    <a:pt x="4195" y="7490"/>
                    <a:pt x="4864" y="7612"/>
                    <a:pt x="5502" y="7673"/>
                  </a:cubicBezTo>
                  <a:cubicBezTo>
                    <a:pt x="5863" y="7704"/>
                    <a:pt x="6224" y="7719"/>
                    <a:pt x="6585" y="7719"/>
                  </a:cubicBezTo>
                  <a:cubicBezTo>
                    <a:pt x="7621" y="7719"/>
                    <a:pt x="8652" y="7594"/>
                    <a:pt x="9666" y="7369"/>
                  </a:cubicBezTo>
                  <a:cubicBezTo>
                    <a:pt x="10001" y="7278"/>
                    <a:pt x="10365" y="7217"/>
                    <a:pt x="10578" y="6943"/>
                  </a:cubicBezTo>
                  <a:cubicBezTo>
                    <a:pt x="10791" y="6670"/>
                    <a:pt x="10882" y="6305"/>
                    <a:pt x="10791" y="5971"/>
                  </a:cubicBezTo>
                  <a:cubicBezTo>
                    <a:pt x="10669" y="5636"/>
                    <a:pt x="10335" y="5363"/>
                    <a:pt x="9970" y="5302"/>
                  </a:cubicBezTo>
                  <a:cubicBezTo>
                    <a:pt x="10335" y="4937"/>
                    <a:pt x="10396" y="4329"/>
                    <a:pt x="10153" y="3904"/>
                  </a:cubicBezTo>
                  <a:cubicBezTo>
                    <a:pt x="9930" y="3533"/>
                    <a:pt x="9526" y="3323"/>
                    <a:pt x="9122" y="3323"/>
                  </a:cubicBezTo>
                  <a:cubicBezTo>
                    <a:pt x="9029" y="3323"/>
                    <a:pt x="8936" y="3334"/>
                    <a:pt x="8845" y="3357"/>
                  </a:cubicBezTo>
                  <a:cubicBezTo>
                    <a:pt x="9058" y="2992"/>
                    <a:pt x="9301" y="2566"/>
                    <a:pt x="9149" y="2171"/>
                  </a:cubicBezTo>
                  <a:cubicBezTo>
                    <a:pt x="9058" y="1898"/>
                    <a:pt x="8845" y="1715"/>
                    <a:pt x="8633" y="1594"/>
                  </a:cubicBezTo>
                  <a:cubicBezTo>
                    <a:pt x="8390" y="1442"/>
                    <a:pt x="8146" y="1320"/>
                    <a:pt x="7873" y="1320"/>
                  </a:cubicBezTo>
                  <a:cubicBezTo>
                    <a:pt x="7842" y="1316"/>
                    <a:pt x="7812" y="1314"/>
                    <a:pt x="7780" y="1314"/>
                  </a:cubicBezTo>
                  <a:cubicBezTo>
                    <a:pt x="7563" y="1314"/>
                    <a:pt x="7333" y="1407"/>
                    <a:pt x="7174" y="1594"/>
                  </a:cubicBezTo>
                  <a:cubicBezTo>
                    <a:pt x="7083" y="1229"/>
                    <a:pt x="6839" y="925"/>
                    <a:pt x="6535" y="682"/>
                  </a:cubicBezTo>
                  <a:cubicBezTo>
                    <a:pt x="6231" y="469"/>
                    <a:pt x="5867" y="347"/>
                    <a:pt x="5502" y="226"/>
                  </a:cubicBezTo>
                  <a:cubicBezTo>
                    <a:pt x="5076" y="135"/>
                    <a:pt x="4651" y="43"/>
                    <a:pt x="4225" y="43"/>
                  </a:cubicBezTo>
                  <a:cubicBezTo>
                    <a:pt x="4073" y="43"/>
                    <a:pt x="3891" y="13"/>
                    <a:pt x="3709" y="13"/>
                  </a:cubicBezTo>
                  <a:cubicBezTo>
                    <a:pt x="3664" y="4"/>
                    <a:pt x="3620" y="0"/>
                    <a:pt x="35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6966119" y="2008405"/>
              <a:ext cx="417613" cy="890893"/>
            </a:xfrm>
            <a:custGeom>
              <a:avLst/>
              <a:gdLst/>
              <a:ahLst/>
              <a:cxnLst/>
              <a:rect l="l" t="t" r="r" b="b"/>
              <a:pathLst>
                <a:path w="8755" h="18677" extrusionOk="0">
                  <a:moveTo>
                    <a:pt x="4379" y="1"/>
                  </a:moveTo>
                  <a:cubicBezTo>
                    <a:pt x="4298" y="1"/>
                    <a:pt x="4216" y="3"/>
                    <a:pt x="4135" y="9"/>
                  </a:cubicBezTo>
                  <a:cubicBezTo>
                    <a:pt x="3344" y="100"/>
                    <a:pt x="2585" y="222"/>
                    <a:pt x="1794" y="374"/>
                  </a:cubicBezTo>
                  <a:cubicBezTo>
                    <a:pt x="1673" y="404"/>
                    <a:pt x="1521" y="435"/>
                    <a:pt x="1429" y="526"/>
                  </a:cubicBezTo>
                  <a:cubicBezTo>
                    <a:pt x="1126" y="800"/>
                    <a:pt x="1278" y="1255"/>
                    <a:pt x="1247" y="1590"/>
                  </a:cubicBezTo>
                  <a:cubicBezTo>
                    <a:pt x="1217" y="2046"/>
                    <a:pt x="1034" y="2471"/>
                    <a:pt x="913" y="2897"/>
                  </a:cubicBezTo>
                  <a:cubicBezTo>
                    <a:pt x="609" y="4143"/>
                    <a:pt x="700" y="5450"/>
                    <a:pt x="670" y="6727"/>
                  </a:cubicBezTo>
                  <a:cubicBezTo>
                    <a:pt x="578" y="8642"/>
                    <a:pt x="122" y="10496"/>
                    <a:pt x="31" y="12380"/>
                  </a:cubicBezTo>
                  <a:cubicBezTo>
                    <a:pt x="1" y="12867"/>
                    <a:pt x="1" y="13353"/>
                    <a:pt x="62" y="13809"/>
                  </a:cubicBezTo>
                  <a:cubicBezTo>
                    <a:pt x="92" y="14447"/>
                    <a:pt x="214" y="15055"/>
                    <a:pt x="335" y="15663"/>
                  </a:cubicBezTo>
                  <a:cubicBezTo>
                    <a:pt x="426" y="16180"/>
                    <a:pt x="548" y="16727"/>
                    <a:pt x="822" y="17213"/>
                  </a:cubicBezTo>
                  <a:cubicBezTo>
                    <a:pt x="1217" y="17943"/>
                    <a:pt x="1885" y="18034"/>
                    <a:pt x="2554" y="18399"/>
                  </a:cubicBezTo>
                  <a:cubicBezTo>
                    <a:pt x="2884" y="18582"/>
                    <a:pt x="3246" y="18677"/>
                    <a:pt x="3609" y="18677"/>
                  </a:cubicBezTo>
                  <a:cubicBezTo>
                    <a:pt x="3848" y="18677"/>
                    <a:pt x="4087" y="18635"/>
                    <a:pt x="4317" y="18551"/>
                  </a:cubicBezTo>
                  <a:cubicBezTo>
                    <a:pt x="4803" y="18399"/>
                    <a:pt x="5199" y="18125"/>
                    <a:pt x="5594" y="17821"/>
                  </a:cubicBezTo>
                  <a:cubicBezTo>
                    <a:pt x="5867" y="17608"/>
                    <a:pt x="6110" y="17365"/>
                    <a:pt x="6323" y="17092"/>
                  </a:cubicBezTo>
                  <a:cubicBezTo>
                    <a:pt x="6566" y="16727"/>
                    <a:pt x="6718" y="16301"/>
                    <a:pt x="6870" y="15906"/>
                  </a:cubicBezTo>
                  <a:cubicBezTo>
                    <a:pt x="7235" y="14690"/>
                    <a:pt x="7630" y="13505"/>
                    <a:pt x="7934" y="12259"/>
                  </a:cubicBezTo>
                  <a:cubicBezTo>
                    <a:pt x="8512" y="9705"/>
                    <a:pt x="8572" y="7061"/>
                    <a:pt x="8633" y="4417"/>
                  </a:cubicBezTo>
                  <a:cubicBezTo>
                    <a:pt x="8664" y="3596"/>
                    <a:pt x="8755" y="2562"/>
                    <a:pt x="8451" y="1772"/>
                  </a:cubicBezTo>
                  <a:cubicBezTo>
                    <a:pt x="8177" y="982"/>
                    <a:pt x="7387" y="739"/>
                    <a:pt x="6597" y="465"/>
                  </a:cubicBezTo>
                  <a:cubicBezTo>
                    <a:pt x="5882" y="245"/>
                    <a:pt x="5143" y="1"/>
                    <a:pt x="43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6716737" y="2027676"/>
              <a:ext cx="381362" cy="830839"/>
            </a:xfrm>
            <a:custGeom>
              <a:avLst/>
              <a:gdLst/>
              <a:ahLst/>
              <a:cxnLst/>
              <a:rect l="l" t="t" r="r" b="b"/>
              <a:pathLst>
                <a:path w="7995" h="17418" extrusionOk="0">
                  <a:moveTo>
                    <a:pt x="7022" y="0"/>
                  </a:moveTo>
                  <a:cubicBezTo>
                    <a:pt x="6171" y="31"/>
                    <a:pt x="5047" y="335"/>
                    <a:pt x="4317" y="821"/>
                  </a:cubicBezTo>
                  <a:cubicBezTo>
                    <a:pt x="2949" y="1733"/>
                    <a:pt x="2341" y="3465"/>
                    <a:pt x="1855" y="5046"/>
                  </a:cubicBezTo>
                  <a:cubicBezTo>
                    <a:pt x="1612" y="5806"/>
                    <a:pt x="1308" y="6596"/>
                    <a:pt x="1065" y="7417"/>
                  </a:cubicBezTo>
                  <a:cubicBezTo>
                    <a:pt x="822" y="8146"/>
                    <a:pt x="578" y="8876"/>
                    <a:pt x="487" y="9605"/>
                  </a:cubicBezTo>
                  <a:cubicBezTo>
                    <a:pt x="335" y="10426"/>
                    <a:pt x="366" y="11308"/>
                    <a:pt x="305" y="12159"/>
                  </a:cubicBezTo>
                  <a:cubicBezTo>
                    <a:pt x="305" y="12615"/>
                    <a:pt x="1" y="14256"/>
                    <a:pt x="274" y="14590"/>
                  </a:cubicBezTo>
                  <a:cubicBezTo>
                    <a:pt x="457" y="14803"/>
                    <a:pt x="609" y="14712"/>
                    <a:pt x="791" y="14925"/>
                  </a:cubicBezTo>
                  <a:cubicBezTo>
                    <a:pt x="2797" y="15685"/>
                    <a:pt x="4803" y="16475"/>
                    <a:pt x="6718" y="17417"/>
                  </a:cubicBezTo>
                  <a:cubicBezTo>
                    <a:pt x="6688" y="17204"/>
                    <a:pt x="6657" y="16992"/>
                    <a:pt x="6657" y="16779"/>
                  </a:cubicBezTo>
                  <a:cubicBezTo>
                    <a:pt x="6475" y="14317"/>
                    <a:pt x="6657" y="11794"/>
                    <a:pt x="7235" y="9332"/>
                  </a:cubicBezTo>
                  <a:cubicBezTo>
                    <a:pt x="7539" y="7994"/>
                    <a:pt x="7995" y="6627"/>
                    <a:pt x="7995" y="5228"/>
                  </a:cubicBezTo>
                  <a:cubicBezTo>
                    <a:pt x="7995" y="4438"/>
                    <a:pt x="7873" y="3678"/>
                    <a:pt x="7691" y="2918"/>
                  </a:cubicBezTo>
                  <a:cubicBezTo>
                    <a:pt x="7509" y="1946"/>
                    <a:pt x="7265" y="973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7174906" y="2024433"/>
              <a:ext cx="359610" cy="1102586"/>
            </a:xfrm>
            <a:custGeom>
              <a:avLst/>
              <a:gdLst/>
              <a:ahLst/>
              <a:cxnLst/>
              <a:rect l="l" t="t" r="r" b="b"/>
              <a:pathLst>
                <a:path w="7539" h="23115" extrusionOk="0">
                  <a:moveTo>
                    <a:pt x="3150" y="0"/>
                  </a:moveTo>
                  <a:cubicBezTo>
                    <a:pt x="3028" y="0"/>
                    <a:pt x="2918" y="31"/>
                    <a:pt x="2828" y="99"/>
                  </a:cubicBezTo>
                  <a:cubicBezTo>
                    <a:pt x="2463" y="372"/>
                    <a:pt x="2250" y="1771"/>
                    <a:pt x="2068" y="2196"/>
                  </a:cubicBezTo>
                  <a:cubicBezTo>
                    <a:pt x="1764" y="2956"/>
                    <a:pt x="1429" y="3716"/>
                    <a:pt x="1065" y="4445"/>
                  </a:cubicBezTo>
                  <a:cubicBezTo>
                    <a:pt x="882" y="4810"/>
                    <a:pt x="670" y="5175"/>
                    <a:pt x="609" y="5600"/>
                  </a:cubicBezTo>
                  <a:cubicBezTo>
                    <a:pt x="548" y="5874"/>
                    <a:pt x="548" y="6178"/>
                    <a:pt x="548" y="6482"/>
                  </a:cubicBezTo>
                  <a:cubicBezTo>
                    <a:pt x="548" y="8306"/>
                    <a:pt x="518" y="10129"/>
                    <a:pt x="518" y="11953"/>
                  </a:cubicBezTo>
                  <a:cubicBezTo>
                    <a:pt x="518" y="13594"/>
                    <a:pt x="670" y="15236"/>
                    <a:pt x="426" y="16877"/>
                  </a:cubicBezTo>
                  <a:cubicBezTo>
                    <a:pt x="305" y="17667"/>
                    <a:pt x="153" y="18458"/>
                    <a:pt x="1" y="19248"/>
                  </a:cubicBezTo>
                  <a:cubicBezTo>
                    <a:pt x="1217" y="20160"/>
                    <a:pt x="2463" y="21193"/>
                    <a:pt x="3436" y="22348"/>
                  </a:cubicBezTo>
                  <a:cubicBezTo>
                    <a:pt x="3817" y="22813"/>
                    <a:pt x="4317" y="23115"/>
                    <a:pt x="4825" y="23115"/>
                  </a:cubicBezTo>
                  <a:cubicBezTo>
                    <a:pt x="5248" y="23115"/>
                    <a:pt x="5677" y="22906"/>
                    <a:pt x="6050" y="22409"/>
                  </a:cubicBezTo>
                  <a:cubicBezTo>
                    <a:pt x="6475" y="21862"/>
                    <a:pt x="6566" y="21133"/>
                    <a:pt x="6627" y="20464"/>
                  </a:cubicBezTo>
                  <a:cubicBezTo>
                    <a:pt x="7113" y="15327"/>
                    <a:pt x="7539" y="10160"/>
                    <a:pt x="6779" y="5053"/>
                  </a:cubicBezTo>
                  <a:cubicBezTo>
                    <a:pt x="6627" y="3989"/>
                    <a:pt x="6414" y="2895"/>
                    <a:pt x="5837" y="2014"/>
                  </a:cubicBezTo>
                  <a:cubicBezTo>
                    <a:pt x="5517" y="1508"/>
                    <a:pt x="4010" y="0"/>
                    <a:pt x="31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6312232" y="3252978"/>
              <a:ext cx="215365" cy="416039"/>
            </a:xfrm>
            <a:custGeom>
              <a:avLst/>
              <a:gdLst/>
              <a:ahLst/>
              <a:cxnLst/>
              <a:rect l="l" t="t" r="r" b="b"/>
              <a:pathLst>
                <a:path w="4515" h="8722" extrusionOk="0">
                  <a:moveTo>
                    <a:pt x="2670" y="1"/>
                  </a:moveTo>
                  <a:cubicBezTo>
                    <a:pt x="2430" y="1"/>
                    <a:pt x="2175" y="56"/>
                    <a:pt x="1915" y="180"/>
                  </a:cubicBezTo>
                  <a:cubicBezTo>
                    <a:pt x="1368" y="423"/>
                    <a:pt x="1095" y="636"/>
                    <a:pt x="943" y="1213"/>
                  </a:cubicBezTo>
                  <a:cubicBezTo>
                    <a:pt x="669" y="2338"/>
                    <a:pt x="456" y="3493"/>
                    <a:pt x="335" y="4679"/>
                  </a:cubicBezTo>
                  <a:cubicBezTo>
                    <a:pt x="244" y="5256"/>
                    <a:pt x="183" y="5834"/>
                    <a:pt x="152" y="6442"/>
                  </a:cubicBezTo>
                  <a:cubicBezTo>
                    <a:pt x="92" y="7110"/>
                    <a:pt x="0" y="7536"/>
                    <a:pt x="396" y="8144"/>
                  </a:cubicBezTo>
                  <a:cubicBezTo>
                    <a:pt x="608" y="8448"/>
                    <a:pt x="973" y="8691"/>
                    <a:pt x="1338" y="8721"/>
                  </a:cubicBezTo>
                  <a:cubicBezTo>
                    <a:pt x="1581" y="8721"/>
                    <a:pt x="1794" y="8630"/>
                    <a:pt x="1976" y="8478"/>
                  </a:cubicBezTo>
                  <a:cubicBezTo>
                    <a:pt x="2159" y="8356"/>
                    <a:pt x="2311" y="8144"/>
                    <a:pt x="2432" y="7961"/>
                  </a:cubicBezTo>
                  <a:cubicBezTo>
                    <a:pt x="2888" y="7201"/>
                    <a:pt x="3101" y="6107"/>
                    <a:pt x="3344" y="5317"/>
                  </a:cubicBezTo>
                  <a:cubicBezTo>
                    <a:pt x="3739" y="4223"/>
                    <a:pt x="4073" y="3128"/>
                    <a:pt x="4317" y="1973"/>
                  </a:cubicBezTo>
                  <a:cubicBezTo>
                    <a:pt x="4515" y="1058"/>
                    <a:pt x="3725" y="1"/>
                    <a:pt x="26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6094763" y="3587793"/>
              <a:ext cx="350881" cy="213171"/>
            </a:xfrm>
            <a:custGeom>
              <a:avLst/>
              <a:gdLst/>
              <a:ahLst/>
              <a:cxnLst/>
              <a:rect l="l" t="t" r="r" b="b"/>
              <a:pathLst>
                <a:path w="7356" h="4469" extrusionOk="0">
                  <a:moveTo>
                    <a:pt x="4681" y="0"/>
                  </a:moveTo>
                  <a:cubicBezTo>
                    <a:pt x="4590" y="0"/>
                    <a:pt x="4529" y="0"/>
                    <a:pt x="4438" y="30"/>
                  </a:cubicBezTo>
                  <a:cubicBezTo>
                    <a:pt x="4377" y="61"/>
                    <a:pt x="4286" y="122"/>
                    <a:pt x="4225" y="182"/>
                  </a:cubicBezTo>
                  <a:cubicBezTo>
                    <a:pt x="3769" y="669"/>
                    <a:pt x="3252" y="1125"/>
                    <a:pt x="2675" y="1429"/>
                  </a:cubicBezTo>
                  <a:cubicBezTo>
                    <a:pt x="2067" y="1763"/>
                    <a:pt x="1429" y="2006"/>
                    <a:pt x="882" y="2432"/>
                  </a:cubicBezTo>
                  <a:cubicBezTo>
                    <a:pt x="365" y="2857"/>
                    <a:pt x="30" y="3830"/>
                    <a:pt x="0" y="4468"/>
                  </a:cubicBezTo>
                  <a:cubicBezTo>
                    <a:pt x="0" y="4438"/>
                    <a:pt x="2097" y="4073"/>
                    <a:pt x="2280" y="4043"/>
                  </a:cubicBezTo>
                  <a:cubicBezTo>
                    <a:pt x="3070" y="3830"/>
                    <a:pt x="3860" y="3617"/>
                    <a:pt x="4651" y="3344"/>
                  </a:cubicBezTo>
                  <a:cubicBezTo>
                    <a:pt x="5015" y="3222"/>
                    <a:pt x="5411" y="3070"/>
                    <a:pt x="5775" y="2918"/>
                  </a:cubicBezTo>
                  <a:cubicBezTo>
                    <a:pt x="6079" y="2796"/>
                    <a:pt x="6657" y="2675"/>
                    <a:pt x="6870" y="2432"/>
                  </a:cubicBezTo>
                  <a:cubicBezTo>
                    <a:pt x="7082" y="2219"/>
                    <a:pt x="7113" y="1733"/>
                    <a:pt x="7173" y="1459"/>
                  </a:cubicBezTo>
                  <a:cubicBezTo>
                    <a:pt x="7265" y="1003"/>
                    <a:pt x="7325" y="578"/>
                    <a:pt x="7356" y="122"/>
                  </a:cubicBezTo>
                  <a:cubicBezTo>
                    <a:pt x="6961" y="0"/>
                    <a:pt x="6566" y="0"/>
                    <a:pt x="6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6309322" y="2691057"/>
              <a:ext cx="1104875" cy="795254"/>
            </a:xfrm>
            <a:custGeom>
              <a:avLst/>
              <a:gdLst/>
              <a:ahLst/>
              <a:cxnLst/>
              <a:rect l="l" t="t" r="r" b="b"/>
              <a:pathLst>
                <a:path w="23163" h="16672" extrusionOk="0">
                  <a:moveTo>
                    <a:pt x="5082" y="1"/>
                  </a:moveTo>
                  <a:cubicBezTo>
                    <a:pt x="4243" y="1"/>
                    <a:pt x="3445" y="170"/>
                    <a:pt x="2797" y="926"/>
                  </a:cubicBezTo>
                  <a:cubicBezTo>
                    <a:pt x="1581" y="2355"/>
                    <a:pt x="1551" y="4513"/>
                    <a:pt x="1308" y="6276"/>
                  </a:cubicBezTo>
                  <a:cubicBezTo>
                    <a:pt x="1004" y="8465"/>
                    <a:pt x="1" y="14392"/>
                    <a:pt x="1" y="15212"/>
                  </a:cubicBezTo>
                  <a:cubicBezTo>
                    <a:pt x="700" y="15547"/>
                    <a:pt x="1399" y="15911"/>
                    <a:pt x="2159" y="16155"/>
                  </a:cubicBezTo>
                  <a:cubicBezTo>
                    <a:pt x="2858" y="16337"/>
                    <a:pt x="3557" y="16459"/>
                    <a:pt x="4226" y="16671"/>
                  </a:cubicBezTo>
                  <a:cubicBezTo>
                    <a:pt x="4469" y="15942"/>
                    <a:pt x="4773" y="14696"/>
                    <a:pt x="4834" y="14209"/>
                  </a:cubicBezTo>
                  <a:cubicBezTo>
                    <a:pt x="5046" y="12386"/>
                    <a:pt x="5563" y="10775"/>
                    <a:pt x="5867" y="8981"/>
                  </a:cubicBezTo>
                  <a:cubicBezTo>
                    <a:pt x="6019" y="8221"/>
                    <a:pt x="6232" y="7006"/>
                    <a:pt x="6992" y="6519"/>
                  </a:cubicBezTo>
                  <a:cubicBezTo>
                    <a:pt x="7221" y="6374"/>
                    <a:pt x="7458" y="6313"/>
                    <a:pt x="7699" y="6313"/>
                  </a:cubicBezTo>
                  <a:cubicBezTo>
                    <a:pt x="8670" y="6313"/>
                    <a:pt x="9689" y="7309"/>
                    <a:pt x="10396" y="7796"/>
                  </a:cubicBezTo>
                  <a:cubicBezTo>
                    <a:pt x="12037" y="8951"/>
                    <a:pt x="11490" y="10319"/>
                    <a:pt x="13405" y="11018"/>
                  </a:cubicBezTo>
                  <a:cubicBezTo>
                    <a:pt x="14220" y="11307"/>
                    <a:pt x="15502" y="11454"/>
                    <a:pt x="16841" y="11454"/>
                  </a:cubicBezTo>
                  <a:cubicBezTo>
                    <a:pt x="18598" y="11454"/>
                    <a:pt x="20455" y="11201"/>
                    <a:pt x="21490" y="10683"/>
                  </a:cubicBezTo>
                  <a:cubicBezTo>
                    <a:pt x="22585" y="10167"/>
                    <a:pt x="23162" y="8981"/>
                    <a:pt x="23101" y="7735"/>
                  </a:cubicBezTo>
                  <a:cubicBezTo>
                    <a:pt x="23041" y="6519"/>
                    <a:pt x="22372" y="5395"/>
                    <a:pt x="21460" y="4604"/>
                  </a:cubicBezTo>
                  <a:cubicBezTo>
                    <a:pt x="20548" y="3784"/>
                    <a:pt x="19423" y="3267"/>
                    <a:pt x="18268" y="2811"/>
                  </a:cubicBezTo>
                  <a:cubicBezTo>
                    <a:pt x="16293" y="2051"/>
                    <a:pt x="14226" y="1504"/>
                    <a:pt x="12159" y="1018"/>
                  </a:cubicBezTo>
                  <a:cubicBezTo>
                    <a:pt x="10396" y="592"/>
                    <a:pt x="8633" y="227"/>
                    <a:pt x="6840" y="106"/>
                  </a:cubicBezTo>
                  <a:cubicBezTo>
                    <a:pt x="6257" y="81"/>
                    <a:pt x="5660" y="1"/>
                    <a:pt x="50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6874771" y="2217623"/>
              <a:ext cx="68211" cy="520550"/>
            </a:xfrm>
            <a:custGeom>
              <a:avLst/>
              <a:gdLst/>
              <a:ahLst/>
              <a:cxnLst/>
              <a:rect l="l" t="t" r="r" b="b"/>
              <a:pathLst>
                <a:path w="1430" h="10913" fill="none" extrusionOk="0">
                  <a:moveTo>
                    <a:pt x="366" y="0"/>
                  </a:moveTo>
                  <a:cubicBezTo>
                    <a:pt x="1430" y="1155"/>
                    <a:pt x="761" y="3678"/>
                    <a:pt x="639" y="5076"/>
                  </a:cubicBezTo>
                  <a:cubicBezTo>
                    <a:pt x="487" y="7022"/>
                    <a:pt x="275" y="8967"/>
                    <a:pt x="1" y="1091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7069058" y="1800857"/>
              <a:ext cx="211740" cy="258582"/>
            </a:xfrm>
            <a:custGeom>
              <a:avLst/>
              <a:gdLst/>
              <a:ahLst/>
              <a:cxnLst/>
              <a:rect l="l" t="t" r="r" b="b"/>
              <a:pathLst>
                <a:path w="4439" h="5421" extrusionOk="0">
                  <a:moveTo>
                    <a:pt x="1793" y="0"/>
                  </a:moveTo>
                  <a:cubicBezTo>
                    <a:pt x="1683" y="0"/>
                    <a:pt x="1571" y="14"/>
                    <a:pt x="1460" y="44"/>
                  </a:cubicBezTo>
                  <a:cubicBezTo>
                    <a:pt x="366" y="378"/>
                    <a:pt x="518" y="1503"/>
                    <a:pt x="548" y="2385"/>
                  </a:cubicBezTo>
                  <a:cubicBezTo>
                    <a:pt x="579" y="2871"/>
                    <a:pt x="518" y="3357"/>
                    <a:pt x="487" y="3874"/>
                  </a:cubicBezTo>
                  <a:cubicBezTo>
                    <a:pt x="487" y="4239"/>
                    <a:pt x="305" y="4543"/>
                    <a:pt x="1" y="4725"/>
                  </a:cubicBezTo>
                  <a:cubicBezTo>
                    <a:pt x="519" y="5243"/>
                    <a:pt x="1277" y="5421"/>
                    <a:pt x="1999" y="5421"/>
                  </a:cubicBezTo>
                  <a:cubicBezTo>
                    <a:pt x="2167" y="5421"/>
                    <a:pt x="2333" y="5411"/>
                    <a:pt x="2493" y="5394"/>
                  </a:cubicBezTo>
                  <a:cubicBezTo>
                    <a:pt x="3162" y="5333"/>
                    <a:pt x="3831" y="5151"/>
                    <a:pt x="4439" y="4847"/>
                  </a:cubicBezTo>
                  <a:cubicBezTo>
                    <a:pt x="3952" y="4178"/>
                    <a:pt x="4013" y="3327"/>
                    <a:pt x="3952" y="2537"/>
                  </a:cubicBezTo>
                  <a:cubicBezTo>
                    <a:pt x="3922" y="1837"/>
                    <a:pt x="3740" y="1138"/>
                    <a:pt x="3284" y="622"/>
                  </a:cubicBezTo>
                  <a:cubicBezTo>
                    <a:pt x="3071" y="348"/>
                    <a:pt x="2737" y="226"/>
                    <a:pt x="2433" y="135"/>
                  </a:cubicBezTo>
                  <a:cubicBezTo>
                    <a:pt x="2230" y="54"/>
                    <a:pt x="2014" y="0"/>
                    <a:pt x="17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071968" y="1929078"/>
              <a:ext cx="110235" cy="49322"/>
            </a:xfrm>
            <a:custGeom>
              <a:avLst/>
              <a:gdLst/>
              <a:ahLst/>
              <a:cxnLst/>
              <a:rect l="l" t="t" r="r" b="b"/>
              <a:pathLst>
                <a:path w="2311" h="1034" extrusionOk="0">
                  <a:moveTo>
                    <a:pt x="92" y="0"/>
                  </a:moveTo>
                  <a:cubicBezTo>
                    <a:pt x="92" y="1"/>
                    <a:pt x="92" y="31"/>
                    <a:pt x="122" y="31"/>
                  </a:cubicBezTo>
                  <a:lnTo>
                    <a:pt x="1" y="1034"/>
                  </a:lnTo>
                  <a:cubicBezTo>
                    <a:pt x="821" y="973"/>
                    <a:pt x="1612" y="700"/>
                    <a:pt x="2311" y="213"/>
                  </a:cubicBezTo>
                  <a:lnTo>
                    <a:pt x="2311" y="213"/>
                  </a:lnTo>
                  <a:cubicBezTo>
                    <a:pt x="2101" y="266"/>
                    <a:pt x="1886" y="288"/>
                    <a:pt x="1669" y="288"/>
                  </a:cubicBezTo>
                  <a:cubicBezTo>
                    <a:pt x="1134" y="288"/>
                    <a:pt x="590" y="152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7048785" y="1647784"/>
              <a:ext cx="253764" cy="317587"/>
            </a:xfrm>
            <a:custGeom>
              <a:avLst/>
              <a:gdLst/>
              <a:ahLst/>
              <a:cxnLst/>
              <a:rect l="l" t="t" r="r" b="b"/>
              <a:pathLst>
                <a:path w="5320" h="6658" extrusionOk="0">
                  <a:moveTo>
                    <a:pt x="2797" y="1"/>
                  </a:moveTo>
                  <a:cubicBezTo>
                    <a:pt x="1946" y="1"/>
                    <a:pt x="791" y="548"/>
                    <a:pt x="426" y="1369"/>
                  </a:cubicBezTo>
                  <a:cubicBezTo>
                    <a:pt x="365" y="1429"/>
                    <a:pt x="365" y="1521"/>
                    <a:pt x="335" y="1612"/>
                  </a:cubicBezTo>
                  <a:cubicBezTo>
                    <a:pt x="152" y="2524"/>
                    <a:pt x="0" y="3314"/>
                    <a:pt x="183" y="4226"/>
                  </a:cubicBezTo>
                  <a:cubicBezTo>
                    <a:pt x="335" y="5107"/>
                    <a:pt x="396" y="5897"/>
                    <a:pt x="1277" y="6353"/>
                  </a:cubicBezTo>
                  <a:cubicBezTo>
                    <a:pt x="1703" y="6566"/>
                    <a:pt x="2159" y="6657"/>
                    <a:pt x="2614" y="6657"/>
                  </a:cubicBezTo>
                  <a:cubicBezTo>
                    <a:pt x="2918" y="6657"/>
                    <a:pt x="3192" y="6657"/>
                    <a:pt x="3496" y="6566"/>
                  </a:cubicBezTo>
                  <a:cubicBezTo>
                    <a:pt x="4225" y="6353"/>
                    <a:pt x="4803" y="5715"/>
                    <a:pt x="5046" y="4986"/>
                  </a:cubicBezTo>
                  <a:cubicBezTo>
                    <a:pt x="5320" y="4256"/>
                    <a:pt x="5289" y="3435"/>
                    <a:pt x="5168" y="2676"/>
                  </a:cubicBezTo>
                  <a:cubicBezTo>
                    <a:pt x="5046" y="2037"/>
                    <a:pt x="4833" y="1399"/>
                    <a:pt x="4438" y="882"/>
                  </a:cubicBezTo>
                  <a:cubicBezTo>
                    <a:pt x="4043" y="366"/>
                    <a:pt x="3435" y="1"/>
                    <a:pt x="27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6990780" y="1609575"/>
              <a:ext cx="355270" cy="242698"/>
            </a:xfrm>
            <a:custGeom>
              <a:avLst/>
              <a:gdLst/>
              <a:ahLst/>
              <a:cxnLst/>
              <a:rect l="l" t="t" r="r" b="b"/>
              <a:pathLst>
                <a:path w="7448" h="5088" extrusionOk="0">
                  <a:moveTo>
                    <a:pt x="3150" y="1"/>
                  </a:moveTo>
                  <a:cubicBezTo>
                    <a:pt x="2812" y="1"/>
                    <a:pt x="2478" y="75"/>
                    <a:pt x="2159" y="224"/>
                  </a:cubicBezTo>
                  <a:cubicBezTo>
                    <a:pt x="1490" y="589"/>
                    <a:pt x="1095" y="1318"/>
                    <a:pt x="1186" y="2018"/>
                  </a:cubicBezTo>
                  <a:cubicBezTo>
                    <a:pt x="609" y="2230"/>
                    <a:pt x="183" y="2747"/>
                    <a:pt x="92" y="3355"/>
                  </a:cubicBezTo>
                  <a:cubicBezTo>
                    <a:pt x="1" y="4054"/>
                    <a:pt x="426" y="4784"/>
                    <a:pt x="1034" y="5088"/>
                  </a:cubicBezTo>
                  <a:cubicBezTo>
                    <a:pt x="1125" y="4692"/>
                    <a:pt x="1277" y="4328"/>
                    <a:pt x="1612" y="4115"/>
                  </a:cubicBezTo>
                  <a:cubicBezTo>
                    <a:pt x="1916" y="3902"/>
                    <a:pt x="2159" y="3629"/>
                    <a:pt x="2341" y="3294"/>
                  </a:cubicBezTo>
                  <a:cubicBezTo>
                    <a:pt x="2523" y="2900"/>
                    <a:pt x="2614" y="2477"/>
                    <a:pt x="2675" y="2053"/>
                  </a:cubicBezTo>
                  <a:lnTo>
                    <a:pt x="2675" y="2053"/>
                  </a:lnTo>
                  <a:cubicBezTo>
                    <a:pt x="2669" y="2184"/>
                    <a:pt x="3620" y="2748"/>
                    <a:pt x="3770" y="2838"/>
                  </a:cubicBezTo>
                  <a:cubicBezTo>
                    <a:pt x="4012" y="2960"/>
                    <a:pt x="4245" y="3031"/>
                    <a:pt x="4485" y="3031"/>
                  </a:cubicBezTo>
                  <a:cubicBezTo>
                    <a:pt x="4665" y="3031"/>
                    <a:pt x="4850" y="2991"/>
                    <a:pt x="5046" y="2899"/>
                  </a:cubicBezTo>
                  <a:cubicBezTo>
                    <a:pt x="5107" y="3264"/>
                    <a:pt x="5137" y="3507"/>
                    <a:pt x="5411" y="3781"/>
                  </a:cubicBezTo>
                  <a:cubicBezTo>
                    <a:pt x="5563" y="3963"/>
                    <a:pt x="5806" y="4115"/>
                    <a:pt x="6049" y="4145"/>
                  </a:cubicBezTo>
                  <a:cubicBezTo>
                    <a:pt x="6083" y="4151"/>
                    <a:pt x="6116" y="4153"/>
                    <a:pt x="6150" y="4153"/>
                  </a:cubicBezTo>
                  <a:cubicBezTo>
                    <a:pt x="6298" y="4153"/>
                    <a:pt x="6442" y="4104"/>
                    <a:pt x="6566" y="4054"/>
                  </a:cubicBezTo>
                  <a:cubicBezTo>
                    <a:pt x="6870" y="3932"/>
                    <a:pt x="7144" y="3750"/>
                    <a:pt x="7296" y="3477"/>
                  </a:cubicBezTo>
                  <a:cubicBezTo>
                    <a:pt x="7387" y="3264"/>
                    <a:pt x="7448" y="3021"/>
                    <a:pt x="7387" y="2777"/>
                  </a:cubicBezTo>
                  <a:cubicBezTo>
                    <a:pt x="7356" y="2717"/>
                    <a:pt x="7356" y="2625"/>
                    <a:pt x="7296" y="2565"/>
                  </a:cubicBezTo>
                  <a:cubicBezTo>
                    <a:pt x="7204" y="2352"/>
                    <a:pt x="6961" y="2200"/>
                    <a:pt x="6718" y="2200"/>
                  </a:cubicBezTo>
                  <a:cubicBezTo>
                    <a:pt x="6931" y="1683"/>
                    <a:pt x="6870" y="1075"/>
                    <a:pt x="6475" y="650"/>
                  </a:cubicBezTo>
                  <a:cubicBezTo>
                    <a:pt x="6130" y="286"/>
                    <a:pt x="5686" y="173"/>
                    <a:pt x="5230" y="173"/>
                  </a:cubicBezTo>
                  <a:cubicBezTo>
                    <a:pt x="4923" y="173"/>
                    <a:pt x="4610" y="224"/>
                    <a:pt x="4317" y="285"/>
                  </a:cubicBezTo>
                  <a:cubicBezTo>
                    <a:pt x="4104" y="163"/>
                    <a:pt x="3800" y="72"/>
                    <a:pt x="3587" y="42"/>
                  </a:cubicBezTo>
                  <a:cubicBezTo>
                    <a:pt x="3441" y="15"/>
                    <a:pt x="3296" y="1"/>
                    <a:pt x="315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6477516" y="3626574"/>
              <a:ext cx="242745" cy="464360"/>
            </a:xfrm>
            <a:custGeom>
              <a:avLst/>
              <a:gdLst/>
              <a:ahLst/>
              <a:cxnLst/>
              <a:rect l="l" t="t" r="r" b="b"/>
              <a:pathLst>
                <a:path w="5089" h="9735" extrusionOk="0">
                  <a:moveTo>
                    <a:pt x="3004" y="0"/>
                  </a:moveTo>
                  <a:cubicBezTo>
                    <a:pt x="2743" y="0"/>
                    <a:pt x="2469" y="58"/>
                    <a:pt x="2189" y="190"/>
                  </a:cubicBezTo>
                  <a:cubicBezTo>
                    <a:pt x="1581" y="494"/>
                    <a:pt x="1277" y="707"/>
                    <a:pt x="1095" y="1345"/>
                  </a:cubicBezTo>
                  <a:cubicBezTo>
                    <a:pt x="760" y="2622"/>
                    <a:pt x="548" y="3898"/>
                    <a:pt x="365" y="5205"/>
                  </a:cubicBezTo>
                  <a:cubicBezTo>
                    <a:pt x="274" y="5844"/>
                    <a:pt x="213" y="6512"/>
                    <a:pt x="153" y="7181"/>
                  </a:cubicBezTo>
                  <a:cubicBezTo>
                    <a:pt x="92" y="7911"/>
                    <a:pt x="1" y="8397"/>
                    <a:pt x="426" y="9096"/>
                  </a:cubicBezTo>
                  <a:cubicBezTo>
                    <a:pt x="639" y="9430"/>
                    <a:pt x="1064" y="9674"/>
                    <a:pt x="1490" y="9734"/>
                  </a:cubicBezTo>
                  <a:cubicBezTo>
                    <a:pt x="1733" y="9734"/>
                    <a:pt x="1976" y="9643"/>
                    <a:pt x="2159" y="9491"/>
                  </a:cubicBezTo>
                  <a:cubicBezTo>
                    <a:pt x="2371" y="9309"/>
                    <a:pt x="2554" y="9126"/>
                    <a:pt x="2675" y="8883"/>
                  </a:cubicBezTo>
                  <a:cubicBezTo>
                    <a:pt x="3222" y="8032"/>
                    <a:pt x="3435" y="6816"/>
                    <a:pt x="3739" y="5965"/>
                  </a:cubicBezTo>
                  <a:cubicBezTo>
                    <a:pt x="4165" y="4749"/>
                    <a:pt x="4590" y="3503"/>
                    <a:pt x="4864" y="2227"/>
                  </a:cubicBezTo>
                  <a:cubicBezTo>
                    <a:pt x="5088" y="1205"/>
                    <a:pt x="4189" y="0"/>
                    <a:pt x="30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6344144" y="2903185"/>
              <a:ext cx="695991" cy="938354"/>
            </a:xfrm>
            <a:custGeom>
              <a:avLst/>
              <a:gdLst/>
              <a:ahLst/>
              <a:cxnLst/>
              <a:rect l="l" t="t" r="r" b="b"/>
              <a:pathLst>
                <a:path w="14591" h="19672" extrusionOk="0">
                  <a:moveTo>
                    <a:pt x="6186" y="0"/>
                  </a:moveTo>
                  <a:cubicBezTo>
                    <a:pt x="5295" y="0"/>
                    <a:pt x="4535" y="332"/>
                    <a:pt x="4316" y="1282"/>
                  </a:cubicBezTo>
                  <a:cubicBezTo>
                    <a:pt x="3708" y="3835"/>
                    <a:pt x="3101" y="6388"/>
                    <a:pt x="2523" y="8942"/>
                  </a:cubicBezTo>
                  <a:cubicBezTo>
                    <a:pt x="1672" y="12498"/>
                    <a:pt x="851" y="16024"/>
                    <a:pt x="0" y="19580"/>
                  </a:cubicBezTo>
                  <a:lnTo>
                    <a:pt x="7113" y="19671"/>
                  </a:lnTo>
                  <a:cubicBezTo>
                    <a:pt x="7114" y="19671"/>
                    <a:pt x="7116" y="19671"/>
                    <a:pt x="7117" y="19671"/>
                  </a:cubicBezTo>
                  <a:cubicBezTo>
                    <a:pt x="7636" y="19671"/>
                    <a:pt x="8754" y="14229"/>
                    <a:pt x="8876" y="13623"/>
                  </a:cubicBezTo>
                  <a:cubicBezTo>
                    <a:pt x="9256" y="11846"/>
                    <a:pt x="9425" y="10111"/>
                    <a:pt x="9453" y="8330"/>
                  </a:cubicBezTo>
                  <a:lnTo>
                    <a:pt x="9453" y="8330"/>
                  </a:lnTo>
                  <a:cubicBezTo>
                    <a:pt x="9453" y="8331"/>
                    <a:pt x="9453" y="8333"/>
                    <a:pt x="9453" y="8334"/>
                  </a:cubicBezTo>
                  <a:lnTo>
                    <a:pt x="9453" y="8305"/>
                  </a:lnTo>
                  <a:lnTo>
                    <a:pt x="9453" y="8305"/>
                  </a:lnTo>
                  <a:cubicBezTo>
                    <a:pt x="9453" y="8314"/>
                    <a:pt x="9453" y="8322"/>
                    <a:pt x="9453" y="8330"/>
                  </a:cubicBezTo>
                  <a:lnTo>
                    <a:pt x="9453" y="8330"/>
                  </a:lnTo>
                  <a:cubicBezTo>
                    <a:pt x="9423" y="8058"/>
                    <a:pt x="9423" y="7755"/>
                    <a:pt x="9453" y="7452"/>
                  </a:cubicBezTo>
                  <a:lnTo>
                    <a:pt x="9453" y="8305"/>
                  </a:lnTo>
                  <a:lnTo>
                    <a:pt x="9453" y="8305"/>
                  </a:lnTo>
                  <a:cubicBezTo>
                    <a:pt x="9458" y="7962"/>
                    <a:pt x="9458" y="7617"/>
                    <a:pt x="9453" y="7270"/>
                  </a:cubicBezTo>
                  <a:cubicBezTo>
                    <a:pt x="9484" y="7179"/>
                    <a:pt x="9484" y="7087"/>
                    <a:pt x="9514" y="6966"/>
                  </a:cubicBezTo>
                  <a:cubicBezTo>
                    <a:pt x="9848" y="6936"/>
                    <a:pt x="10213" y="6905"/>
                    <a:pt x="10547" y="6905"/>
                  </a:cubicBezTo>
                  <a:cubicBezTo>
                    <a:pt x="11885" y="6875"/>
                    <a:pt x="13253" y="6844"/>
                    <a:pt x="14590" y="6814"/>
                  </a:cubicBezTo>
                  <a:lnTo>
                    <a:pt x="11794" y="3470"/>
                  </a:lnTo>
                  <a:cubicBezTo>
                    <a:pt x="11095" y="2619"/>
                    <a:pt x="10395" y="1768"/>
                    <a:pt x="9514" y="1130"/>
                  </a:cubicBezTo>
                  <a:cubicBezTo>
                    <a:pt x="8864" y="621"/>
                    <a:pt x="7403" y="0"/>
                    <a:pt x="61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6246739" y="3998071"/>
              <a:ext cx="387419" cy="225430"/>
            </a:xfrm>
            <a:custGeom>
              <a:avLst/>
              <a:gdLst/>
              <a:ahLst/>
              <a:cxnLst/>
              <a:rect l="l" t="t" r="r" b="b"/>
              <a:pathLst>
                <a:path w="8122" h="4726" extrusionOk="0">
                  <a:moveTo>
                    <a:pt x="5294" y="31"/>
                  </a:moveTo>
                  <a:cubicBezTo>
                    <a:pt x="5234" y="47"/>
                    <a:pt x="5165" y="47"/>
                    <a:pt x="5093" y="47"/>
                  </a:cubicBezTo>
                  <a:cubicBezTo>
                    <a:pt x="5021" y="47"/>
                    <a:pt x="4945" y="47"/>
                    <a:pt x="4869" y="62"/>
                  </a:cubicBezTo>
                  <a:cubicBezTo>
                    <a:pt x="4778" y="123"/>
                    <a:pt x="4717" y="183"/>
                    <a:pt x="4626" y="244"/>
                  </a:cubicBezTo>
                  <a:cubicBezTo>
                    <a:pt x="4109" y="761"/>
                    <a:pt x="3532" y="1247"/>
                    <a:pt x="2863" y="1612"/>
                  </a:cubicBezTo>
                  <a:cubicBezTo>
                    <a:pt x="2194" y="1977"/>
                    <a:pt x="1495" y="2250"/>
                    <a:pt x="887" y="2737"/>
                  </a:cubicBezTo>
                  <a:cubicBezTo>
                    <a:pt x="674" y="2889"/>
                    <a:pt x="462" y="3162"/>
                    <a:pt x="310" y="3436"/>
                  </a:cubicBezTo>
                  <a:cubicBezTo>
                    <a:pt x="0" y="4055"/>
                    <a:pt x="472" y="4726"/>
                    <a:pt x="1098" y="4726"/>
                  </a:cubicBezTo>
                  <a:cubicBezTo>
                    <a:pt x="1149" y="4726"/>
                    <a:pt x="1200" y="4721"/>
                    <a:pt x="1252" y="4712"/>
                  </a:cubicBezTo>
                  <a:cubicBezTo>
                    <a:pt x="1799" y="4621"/>
                    <a:pt x="2316" y="4530"/>
                    <a:pt x="2437" y="4500"/>
                  </a:cubicBezTo>
                  <a:cubicBezTo>
                    <a:pt x="3319" y="4317"/>
                    <a:pt x="4200" y="4074"/>
                    <a:pt x="5051" y="3770"/>
                  </a:cubicBezTo>
                  <a:cubicBezTo>
                    <a:pt x="5872" y="3496"/>
                    <a:pt x="6693" y="3193"/>
                    <a:pt x="7483" y="2828"/>
                  </a:cubicBezTo>
                  <a:cubicBezTo>
                    <a:pt x="7513" y="2797"/>
                    <a:pt x="7574" y="2767"/>
                    <a:pt x="7605" y="2737"/>
                  </a:cubicBezTo>
                  <a:cubicBezTo>
                    <a:pt x="7817" y="2493"/>
                    <a:pt x="7848" y="1977"/>
                    <a:pt x="7909" y="1673"/>
                  </a:cubicBezTo>
                  <a:cubicBezTo>
                    <a:pt x="8000" y="1186"/>
                    <a:pt x="8091" y="700"/>
                    <a:pt x="8121" y="214"/>
                  </a:cubicBezTo>
                  <a:cubicBezTo>
                    <a:pt x="7453" y="1"/>
                    <a:pt x="6693" y="92"/>
                    <a:pt x="6024" y="3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7259004" y="2368406"/>
              <a:ext cx="92872" cy="310288"/>
            </a:xfrm>
            <a:custGeom>
              <a:avLst/>
              <a:gdLst/>
              <a:ahLst/>
              <a:cxnLst/>
              <a:rect l="l" t="t" r="r" b="b"/>
              <a:pathLst>
                <a:path w="1947" h="6505" fill="none" extrusionOk="0">
                  <a:moveTo>
                    <a:pt x="1825" y="0"/>
                  </a:moveTo>
                  <a:cubicBezTo>
                    <a:pt x="1855" y="1672"/>
                    <a:pt x="1885" y="3313"/>
                    <a:pt x="1946" y="4955"/>
                  </a:cubicBezTo>
                  <a:cubicBezTo>
                    <a:pt x="1946" y="5046"/>
                    <a:pt x="1946" y="5137"/>
                    <a:pt x="1916" y="5198"/>
                  </a:cubicBezTo>
                  <a:cubicBezTo>
                    <a:pt x="1855" y="5289"/>
                    <a:pt x="1794" y="5350"/>
                    <a:pt x="1703" y="5411"/>
                  </a:cubicBezTo>
                  <a:cubicBezTo>
                    <a:pt x="1156" y="5806"/>
                    <a:pt x="578" y="6171"/>
                    <a:pt x="1" y="650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6863180" y="2639540"/>
              <a:ext cx="527801" cy="274084"/>
            </a:xfrm>
            <a:custGeom>
              <a:avLst/>
              <a:gdLst/>
              <a:ahLst/>
              <a:cxnLst/>
              <a:rect l="l" t="t" r="r" b="b"/>
              <a:pathLst>
                <a:path w="11065" h="5746" extrusionOk="0">
                  <a:moveTo>
                    <a:pt x="9575" y="0"/>
                  </a:moveTo>
                  <a:cubicBezTo>
                    <a:pt x="9363" y="31"/>
                    <a:pt x="9180" y="152"/>
                    <a:pt x="8998" y="274"/>
                  </a:cubicBezTo>
                  <a:cubicBezTo>
                    <a:pt x="7661" y="1095"/>
                    <a:pt x="6262" y="1915"/>
                    <a:pt x="4712" y="2250"/>
                  </a:cubicBezTo>
                  <a:cubicBezTo>
                    <a:pt x="3648" y="2523"/>
                    <a:pt x="2463" y="2554"/>
                    <a:pt x="1521" y="3161"/>
                  </a:cubicBezTo>
                  <a:cubicBezTo>
                    <a:pt x="609" y="3739"/>
                    <a:pt x="1" y="5715"/>
                    <a:pt x="1642" y="5745"/>
                  </a:cubicBezTo>
                  <a:cubicBezTo>
                    <a:pt x="1946" y="5745"/>
                    <a:pt x="2220" y="5654"/>
                    <a:pt x="2493" y="5532"/>
                  </a:cubicBezTo>
                  <a:cubicBezTo>
                    <a:pt x="3192" y="5289"/>
                    <a:pt x="3861" y="5046"/>
                    <a:pt x="4560" y="4803"/>
                  </a:cubicBezTo>
                  <a:cubicBezTo>
                    <a:pt x="4651" y="4772"/>
                    <a:pt x="4743" y="4712"/>
                    <a:pt x="4834" y="4712"/>
                  </a:cubicBezTo>
                  <a:cubicBezTo>
                    <a:pt x="4955" y="4681"/>
                    <a:pt x="5046" y="4651"/>
                    <a:pt x="5138" y="4620"/>
                  </a:cubicBezTo>
                  <a:lnTo>
                    <a:pt x="5746" y="4620"/>
                  </a:lnTo>
                  <a:cubicBezTo>
                    <a:pt x="6451" y="4669"/>
                    <a:pt x="7141" y="4732"/>
                    <a:pt x="7819" y="4732"/>
                  </a:cubicBezTo>
                  <a:cubicBezTo>
                    <a:pt x="8836" y="4732"/>
                    <a:pt x="9825" y="4590"/>
                    <a:pt x="10791" y="4043"/>
                  </a:cubicBezTo>
                  <a:cubicBezTo>
                    <a:pt x="10852" y="4013"/>
                    <a:pt x="10882" y="3982"/>
                    <a:pt x="10943" y="3952"/>
                  </a:cubicBezTo>
                  <a:cubicBezTo>
                    <a:pt x="10974" y="3800"/>
                    <a:pt x="11004" y="3678"/>
                    <a:pt x="11034" y="3557"/>
                  </a:cubicBezTo>
                  <a:cubicBezTo>
                    <a:pt x="11065" y="3101"/>
                    <a:pt x="10943" y="2645"/>
                    <a:pt x="10761" y="2250"/>
                  </a:cubicBezTo>
                  <a:cubicBezTo>
                    <a:pt x="10457" y="1459"/>
                    <a:pt x="9940" y="760"/>
                    <a:pt x="9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6438354" y="2967200"/>
              <a:ext cx="593054" cy="490118"/>
            </a:xfrm>
            <a:custGeom>
              <a:avLst/>
              <a:gdLst/>
              <a:ahLst/>
              <a:cxnLst/>
              <a:rect l="l" t="t" r="r" b="b"/>
              <a:pathLst>
                <a:path w="12433" h="10275" fill="none" extrusionOk="0">
                  <a:moveTo>
                    <a:pt x="12433" y="5077"/>
                  </a:moveTo>
                  <a:cubicBezTo>
                    <a:pt x="9454" y="4104"/>
                    <a:pt x="6779" y="1824"/>
                    <a:pt x="4195" y="457"/>
                  </a:cubicBezTo>
                  <a:cubicBezTo>
                    <a:pt x="3740" y="213"/>
                    <a:pt x="3192" y="1"/>
                    <a:pt x="2736" y="183"/>
                  </a:cubicBezTo>
                  <a:cubicBezTo>
                    <a:pt x="2341" y="335"/>
                    <a:pt x="2129" y="700"/>
                    <a:pt x="1977" y="1065"/>
                  </a:cubicBezTo>
                  <a:cubicBezTo>
                    <a:pt x="1581" y="1855"/>
                    <a:pt x="1429" y="2767"/>
                    <a:pt x="1247" y="3648"/>
                  </a:cubicBezTo>
                  <a:cubicBezTo>
                    <a:pt x="852" y="5867"/>
                    <a:pt x="426" y="8086"/>
                    <a:pt x="1" y="1027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6509429" y="2901945"/>
              <a:ext cx="806178" cy="23278"/>
            </a:xfrm>
            <a:custGeom>
              <a:avLst/>
              <a:gdLst/>
              <a:ahLst/>
              <a:cxnLst/>
              <a:rect l="l" t="t" r="r" b="b"/>
              <a:pathLst>
                <a:path w="16901" h="488" extrusionOk="0">
                  <a:moveTo>
                    <a:pt x="304" y="1"/>
                  </a:moveTo>
                  <a:cubicBezTo>
                    <a:pt x="122" y="1"/>
                    <a:pt x="0" y="153"/>
                    <a:pt x="61" y="305"/>
                  </a:cubicBezTo>
                  <a:cubicBezTo>
                    <a:pt x="91" y="426"/>
                    <a:pt x="183" y="487"/>
                    <a:pt x="304" y="487"/>
                  </a:cubicBezTo>
                  <a:lnTo>
                    <a:pt x="16657" y="487"/>
                  </a:lnTo>
                  <a:cubicBezTo>
                    <a:pt x="16779" y="487"/>
                    <a:pt x="16900" y="396"/>
                    <a:pt x="16900" y="244"/>
                  </a:cubicBezTo>
                  <a:cubicBezTo>
                    <a:pt x="16900" y="92"/>
                    <a:pt x="16809" y="1"/>
                    <a:pt x="166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6402101" y="2561215"/>
              <a:ext cx="782996" cy="363999"/>
            </a:xfrm>
            <a:custGeom>
              <a:avLst/>
              <a:gdLst/>
              <a:ahLst/>
              <a:cxnLst/>
              <a:rect l="l" t="t" r="r" b="b"/>
              <a:pathLst>
                <a:path w="16415" h="7631" extrusionOk="0">
                  <a:moveTo>
                    <a:pt x="1" y="1"/>
                  </a:moveTo>
                  <a:lnTo>
                    <a:pt x="2220" y="7630"/>
                  </a:lnTo>
                  <a:lnTo>
                    <a:pt x="16415" y="7630"/>
                  </a:lnTo>
                  <a:lnTo>
                    <a:pt x="141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5957002" y="2936766"/>
              <a:ext cx="23230" cy="1416547"/>
            </a:xfrm>
            <a:custGeom>
              <a:avLst/>
              <a:gdLst/>
              <a:ahLst/>
              <a:cxnLst/>
              <a:rect l="l" t="t" r="r" b="b"/>
              <a:pathLst>
                <a:path w="487" h="29697" extrusionOk="0">
                  <a:moveTo>
                    <a:pt x="0" y="0"/>
                  </a:moveTo>
                  <a:lnTo>
                    <a:pt x="0" y="29697"/>
                  </a:lnTo>
                  <a:lnTo>
                    <a:pt x="487" y="29697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8131886" y="2936766"/>
              <a:ext cx="21751" cy="1416547"/>
            </a:xfrm>
            <a:custGeom>
              <a:avLst/>
              <a:gdLst/>
              <a:ahLst/>
              <a:cxnLst/>
              <a:rect l="l" t="t" r="r" b="b"/>
              <a:pathLst>
                <a:path w="456" h="29697" extrusionOk="0">
                  <a:moveTo>
                    <a:pt x="0" y="0"/>
                  </a:moveTo>
                  <a:lnTo>
                    <a:pt x="0" y="29697"/>
                  </a:lnTo>
                  <a:lnTo>
                    <a:pt x="456" y="29697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5807650" y="2925175"/>
              <a:ext cx="2505443" cy="21799"/>
            </a:xfrm>
            <a:custGeom>
              <a:avLst/>
              <a:gdLst/>
              <a:ahLst/>
              <a:cxnLst/>
              <a:rect l="l" t="t" r="r" b="b"/>
              <a:pathLst>
                <a:path w="52525" h="457" extrusionOk="0">
                  <a:moveTo>
                    <a:pt x="1" y="0"/>
                  </a:moveTo>
                  <a:lnTo>
                    <a:pt x="1" y="456"/>
                  </a:lnTo>
                  <a:lnTo>
                    <a:pt x="52525" y="456"/>
                  </a:lnTo>
                  <a:lnTo>
                    <a:pt x="525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6882022" y="3718256"/>
              <a:ext cx="468366" cy="48"/>
            </a:xfrm>
            <a:custGeom>
              <a:avLst/>
              <a:gdLst/>
              <a:ahLst/>
              <a:cxnLst/>
              <a:rect l="l" t="t" r="r" b="b"/>
              <a:pathLst>
                <a:path w="9819" h="1" fill="none" extrusionOk="0">
                  <a:moveTo>
                    <a:pt x="1" y="1"/>
                  </a:moveTo>
                  <a:lnTo>
                    <a:pt x="981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6805175" y="3966207"/>
              <a:ext cx="588713" cy="48"/>
            </a:xfrm>
            <a:custGeom>
              <a:avLst/>
              <a:gdLst/>
              <a:ahLst/>
              <a:cxnLst/>
              <a:rect l="l" t="t" r="r" b="b"/>
              <a:pathLst>
                <a:path w="12342" h="1" fill="none" extrusionOk="0">
                  <a:moveTo>
                    <a:pt x="1" y="0"/>
                  </a:moveTo>
                  <a:lnTo>
                    <a:pt x="1234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49"/>
          <p:cNvGrpSpPr/>
          <p:nvPr/>
        </p:nvGrpSpPr>
        <p:grpSpPr>
          <a:xfrm flipH="1">
            <a:off x="221075" y="2729943"/>
            <a:ext cx="1671184" cy="2440924"/>
            <a:chOff x="6795049" y="1179275"/>
            <a:chExt cx="1268451" cy="1852694"/>
          </a:xfrm>
        </p:grpSpPr>
        <p:sp>
          <p:nvSpPr>
            <p:cNvPr id="708" name="Google Shape;708;p4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>
            <a:off x="374275" y="15675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Fonctionnalités de notre web application</a:t>
            </a:r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97" name="Google Shape;397;p45"/>
          <p:cNvGrpSpPr/>
          <p:nvPr/>
        </p:nvGrpSpPr>
        <p:grpSpPr>
          <a:xfrm>
            <a:off x="671750" y="1774982"/>
            <a:ext cx="3830668" cy="2664266"/>
            <a:chOff x="671750" y="1774982"/>
            <a:chExt cx="3830668" cy="2664266"/>
          </a:xfrm>
        </p:grpSpPr>
        <p:sp>
          <p:nvSpPr>
            <p:cNvPr id="398" name="Google Shape;398;p45"/>
            <p:cNvSpPr/>
            <p:nvPr/>
          </p:nvSpPr>
          <p:spPr>
            <a:xfrm>
              <a:off x="2852804" y="2559516"/>
              <a:ext cx="44093" cy="152170"/>
            </a:xfrm>
            <a:custGeom>
              <a:avLst/>
              <a:gdLst/>
              <a:ahLst/>
              <a:cxnLst/>
              <a:rect l="l" t="t" r="r" b="b"/>
              <a:pathLst>
                <a:path w="1339" h="4621" fill="none" extrusionOk="0">
                  <a:moveTo>
                    <a:pt x="1" y="4621"/>
                  </a:moveTo>
                  <a:cubicBezTo>
                    <a:pt x="700" y="2949"/>
                    <a:pt x="943" y="1764"/>
                    <a:pt x="1338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618537" y="3560469"/>
              <a:ext cx="33" cy="742703"/>
            </a:xfrm>
            <a:custGeom>
              <a:avLst/>
              <a:gdLst/>
              <a:ahLst/>
              <a:cxnLst/>
              <a:rect l="l" t="t" r="r" b="b"/>
              <a:pathLst>
                <a:path w="1" h="22554" fill="none" extrusionOk="0">
                  <a:moveTo>
                    <a:pt x="1" y="0"/>
                  </a:moveTo>
                  <a:lnTo>
                    <a:pt x="1" y="225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305236" y="4296134"/>
              <a:ext cx="614606" cy="33"/>
            </a:xfrm>
            <a:custGeom>
              <a:avLst/>
              <a:gdLst/>
              <a:ahLst/>
              <a:cxnLst/>
              <a:rect l="l" t="t" r="r" b="b"/>
              <a:pathLst>
                <a:path w="18664" h="1" fill="none" extrusionOk="0">
                  <a:moveTo>
                    <a:pt x="1" y="1"/>
                  </a:moveTo>
                  <a:lnTo>
                    <a:pt x="1866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831794" y="2789469"/>
              <a:ext cx="270289" cy="537846"/>
            </a:xfrm>
            <a:custGeom>
              <a:avLst/>
              <a:gdLst/>
              <a:ahLst/>
              <a:cxnLst/>
              <a:rect l="l" t="t" r="r" b="b"/>
              <a:pathLst>
                <a:path w="8208" h="16333" extrusionOk="0">
                  <a:moveTo>
                    <a:pt x="3786" y="1"/>
                  </a:moveTo>
                  <a:cubicBezTo>
                    <a:pt x="3127" y="1"/>
                    <a:pt x="2467" y="183"/>
                    <a:pt x="1916" y="556"/>
                  </a:cubicBezTo>
                  <a:cubicBezTo>
                    <a:pt x="791" y="1316"/>
                    <a:pt x="213" y="2744"/>
                    <a:pt x="122" y="4112"/>
                  </a:cubicBezTo>
                  <a:cubicBezTo>
                    <a:pt x="1" y="6118"/>
                    <a:pt x="639" y="8307"/>
                    <a:pt x="1186" y="10221"/>
                  </a:cubicBezTo>
                  <a:cubicBezTo>
                    <a:pt x="1824" y="12288"/>
                    <a:pt x="2523" y="14325"/>
                    <a:pt x="3344" y="16331"/>
                  </a:cubicBezTo>
                  <a:cubicBezTo>
                    <a:pt x="3344" y="16332"/>
                    <a:pt x="3347" y="16332"/>
                    <a:pt x="3353" y="16332"/>
                  </a:cubicBezTo>
                  <a:cubicBezTo>
                    <a:pt x="3570" y="16332"/>
                    <a:pt x="7822" y="15782"/>
                    <a:pt x="8207" y="15723"/>
                  </a:cubicBezTo>
                  <a:cubicBezTo>
                    <a:pt x="7752" y="13322"/>
                    <a:pt x="7934" y="10617"/>
                    <a:pt x="7904" y="8185"/>
                  </a:cubicBezTo>
                  <a:cubicBezTo>
                    <a:pt x="7873" y="6544"/>
                    <a:pt x="7934" y="5085"/>
                    <a:pt x="7508" y="3474"/>
                  </a:cubicBezTo>
                  <a:cubicBezTo>
                    <a:pt x="7204" y="2349"/>
                    <a:pt x="6657" y="1255"/>
                    <a:pt x="5715" y="586"/>
                  </a:cubicBezTo>
                  <a:cubicBezTo>
                    <a:pt x="5157" y="199"/>
                    <a:pt x="4472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2821783" y="3784659"/>
              <a:ext cx="286293" cy="579568"/>
            </a:xfrm>
            <a:custGeom>
              <a:avLst/>
              <a:gdLst/>
              <a:ahLst/>
              <a:cxnLst/>
              <a:rect l="l" t="t" r="r" b="b"/>
              <a:pathLst>
                <a:path w="8694" h="17600" extrusionOk="0">
                  <a:moveTo>
                    <a:pt x="821" y="1"/>
                  </a:moveTo>
                  <a:cubicBezTo>
                    <a:pt x="821" y="5654"/>
                    <a:pt x="1" y="15199"/>
                    <a:pt x="31" y="16810"/>
                  </a:cubicBezTo>
                  <a:cubicBezTo>
                    <a:pt x="1642" y="16992"/>
                    <a:pt x="2888" y="17600"/>
                    <a:pt x="4499" y="17600"/>
                  </a:cubicBezTo>
                  <a:cubicBezTo>
                    <a:pt x="5776" y="15654"/>
                    <a:pt x="6293" y="10092"/>
                    <a:pt x="6992" y="7934"/>
                  </a:cubicBezTo>
                  <a:cubicBezTo>
                    <a:pt x="7174" y="7448"/>
                    <a:pt x="7873" y="4986"/>
                    <a:pt x="8694" y="2159"/>
                  </a:cubicBezTo>
                  <a:cubicBezTo>
                    <a:pt x="7113" y="1794"/>
                    <a:pt x="5533" y="1399"/>
                    <a:pt x="3983" y="973"/>
                  </a:cubicBezTo>
                  <a:cubicBezTo>
                    <a:pt x="2706" y="609"/>
                    <a:pt x="2068" y="487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2970926" y="2397992"/>
              <a:ext cx="1388329" cy="1336036"/>
            </a:xfrm>
            <a:custGeom>
              <a:avLst/>
              <a:gdLst/>
              <a:ahLst/>
              <a:cxnLst/>
              <a:rect l="l" t="t" r="r" b="b"/>
              <a:pathLst>
                <a:path w="42160" h="40572" extrusionOk="0">
                  <a:moveTo>
                    <a:pt x="32835" y="1"/>
                  </a:moveTo>
                  <a:cubicBezTo>
                    <a:pt x="31158" y="1"/>
                    <a:pt x="29440" y="439"/>
                    <a:pt x="27843" y="985"/>
                  </a:cubicBezTo>
                  <a:cubicBezTo>
                    <a:pt x="24621" y="2140"/>
                    <a:pt x="22797" y="3720"/>
                    <a:pt x="21369" y="6790"/>
                  </a:cubicBezTo>
                  <a:cubicBezTo>
                    <a:pt x="19849" y="10103"/>
                    <a:pt x="18755" y="13599"/>
                    <a:pt x="16840" y="16699"/>
                  </a:cubicBezTo>
                  <a:cubicBezTo>
                    <a:pt x="14803" y="20073"/>
                    <a:pt x="11885" y="22900"/>
                    <a:pt x="8451" y="24845"/>
                  </a:cubicBezTo>
                  <a:cubicBezTo>
                    <a:pt x="5229" y="26669"/>
                    <a:pt x="1581" y="27216"/>
                    <a:pt x="457" y="31350"/>
                  </a:cubicBezTo>
                  <a:cubicBezTo>
                    <a:pt x="1" y="33021"/>
                    <a:pt x="183" y="34845"/>
                    <a:pt x="943" y="36395"/>
                  </a:cubicBezTo>
                  <a:cubicBezTo>
                    <a:pt x="2432" y="39496"/>
                    <a:pt x="5320" y="40012"/>
                    <a:pt x="8481" y="40316"/>
                  </a:cubicBezTo>
                  <a:cubicBezTo>
                    <a:pt x="10100" y="40487"/>
                    <a:pt x="11727" y="40571"/>
                    <a:pt x="13355" y="40571"/>
                  </a:cubicBezTo>
                  <a:cubicBezTo>
                    <a:pt x="16371" y="40571"/>
                    <a:pt x="19391" y="40281"/>
                    <a:pt x="22372" y="39709"/>
                  </a:cubicBezTo>
                  <a:cubicBezTo>
                    <a:pt x="24621" y="39283"/>
                    <a:pt x="26870" y="38675"/>
                    <a:pt x="29059" y="37915"/>
                  </a:cubicBezTo>
                  <a:cubicBezTo>
                    <a:pt x="34135" y="36152"/>
                    <a:pt x="38208" y="30803"/>
                    <a:pt x="39849" y="25818"/>
                  </a:cubicBezTo>
                  <a:cubicBezTo>
                    <a:pt x="41521" y="20590"/>
                    <a:pt x="42159" y="13963"/>
                    <a:pt x="41248" y="8553"/>
                  </a:cubicBezTo>
                  <a:cubicBezTo>
                    <a:pt x="40670" y="5058"/>
                    <a:pt x="38664" y="1501"/>
                    <a:pt x="35320" y="377"/>
                  </a:cubicBezTo>
                  <a:cubicBezTo>
                    <a:pt x="34516" y="112"/>
                    <a:pt x="33681" y="1"/>
                    <a:pt x="32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2698689" y="3282767"/>
              <a:ext cx="429407" cy="200807"/>
            </a:xfrm>
            <a:custGeom>
              <a:avLst/>
              <a:gdLst/>
              <a:ahLst/>
              <a:cxnLst/>
              <a:rect l="l" t="t" r="r" b="b"/>
              <a:pathLst>
                <a:path w="13040" h="6098" extrusionOk="0">
                  <a:moveTo>
                    <a:pt x="10530" y="1"/>
                  </a:moveTo>
                  <a:cubicBezTo>
                    <a:pt x="9431" y="1"/>
                    <a:pt x="8267" y="935"/>
                    <a:pt x="7295" y="1442"/>
                  </a:cubicBezTo>
                  <a:cubicBezTo>
                    <a:pt x="5806" y="2263"/>
                    <a:pt x="4286" y="3053"/>
                    <a:pt x="2766" y="3904"/>
                  </a:cubicBezTo>
                  <a:cubicBezTo>
                    <a:pt x="1915" y="4391"/>
                    <a:pt x="0" y="4907"/>
                    <a:pt x="1155" y="5758"/>
                  </a:cubicBezTo>
                  <a:cubicBezTo>
                    <a:pt x="1498" y="6012"/>
                    <a:pt x="1980" y="6098"/>
                    <a:pt x="2503" y="6098"/>
                  </a:cubicBezTo>
                  <a:cubicBezTo>
                    <a:pt x="3419" y="6098"/>
                    <a:pt x="4457" y="5836"/>
                    <a:pt x="5076" y="5758"/>
                  </a:cubicBezTo>
                  <a:cubicBezTo>
                    <a:pt x="6961" y="5454"/>
                    <a:pt x="8845" y="5272"/>
                    <a:pt x="10669" y="4846"/>
                  </a:cubicBezTo>
                  <a:cubicBezTo>
                    <a:pt x="11459" y="4664"/>
                    <a:pt x="12249" y="4543"/>
                    <a:pt x="13040" y="4512"/>
                  </a:cubicBezTo>
                  <a:cubicBezTo>
                    <a:pt x="12918" y="3236"/>
                    <a:pt x="12827" y="1655"/>
                    <a:pt x="11915" y="652"/>
                  </a:cubicBezTo>
                  <a:cubicBezTo>
                    <a:pt x="11480" y="180"/>
                    <a:pt x="11011" y="1"/>
                    <a:pt x="10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2778743" y="3120058"/>
              <a:ext cx="1284237" cy="969920"/>
            </a:xfrm>
            <a:custGeom>
              <a:avLst/>
              <a:gdLst/>
              <a:ahLst/>
              <a:cxnLst/>
              <a:rect l="l" t="t" r="r" b="b"/>
              <a:pathLst>
                <a:path w="38999" h="29454" extrusionOk="0">
                  <a:moveTo>
                    <a:pt x="31743" y="1"/>
                  </a:moveTo>
                  <a:cubicBezTo>
                    <a:pt x="31463" y="1"/>
                    <a:pt x="31195" y="11"/>
                    <a:pt x="30943" y="30"/>
                  </a:cubicBezTo>
                  <a:cubicBezTo>
                    <a:pt x="25989" y="426"/>
                    <a:pt x="21034" y="547"/>
                    <a:pt x="16110" y="973"/>
                  </a:cubicBezTo>
                  <a:cubicBezTo>
                    <a:pt x="12098" y="1277"/>
                    <a:pt x="7721" y="2158"/>
                    <a:pt x="4986" y="5350"/>
                  </a:cubicBezTo>
                  <a:cubicBezTo>
                    <a:pt x="2706" y="7964"/>
                    <a:pt x="2341" y="11550"/>
                    <a:pt x="1733" y="14833"/>
                  </a:cubicBezTo>
                  <a:cubicBezTo>
                    <a:pt x="973" y="18633"/>
                    <a:pt x="426" y="22493"/>
                    <a:pt x="92" y="26353"/>
                  </a:cubicBezTo>
                  <a:cubicBezTo>
                    <a:pt x="1" y="27326"/>
                    <a:pt x="1" y="28481"/>
                    <a:pt x="791" y="29058"/>
                  </a:cubicBezTo>
                  <a:cubicBezTo>
                    <a:pt x="1277" y="29453"/>
                    <a:pt x="1976" y="29453"/>
                    <a:pt x="2584" y="29453"/>
                  </a:cubicBezTo>
                  <a:lnTo>
                    <a:pt x="6475" y="29453"/>
                  </a:lnTo>
                  <a:cubicBezTo>
                    <a:pt x="7600" y="29423"/>
                    <a:pt x="8876" y="29362"/>
                    <a:pt x="9606" y="28511"/>
                  </a:cubicBezTo>
                  <a:cubicBezTo>
                    <a:pt x="10122" y="27934"/>
                    <a:pt x="10274" y="27113"/>
                    <a:pt x="10366" y="26353"/>
                  </a:cubicBezTo>
                  <a:cubicBezTo>
                    <a:pt x="10517" y="25352"/>
                    <a:pt x="12730" y="12895"/>
                    <a:pt x="12615" y="12858"/>
                  </a:cubicBezTo>
                  <a:lnTo>
                    <a:pt x="12615" y="12858"/>
                  </a:lnTo>
                  <a:cubicBezTo>
                    <a:pt x="15268" y="13276"/>
                    <a:pt x="17960" y="13486"/>
                    <a:pt x="20657" y="13486"/>
                  </a:cubicBezTo>
                  <a:cubicBezTo>
                    <a:pt x="22070" y="13486"/>
                    <a:pt x="23484" y="13428"/>
                    <a:pt x="24895" y="13313"/>
                  </a:cubicBezTo>
                  <a:cubicBezTo>
                    <a:pt x="27813" y="13101"/>
                    <a:pt x="30761" y="12584"/>
                    <a:pt x="33284" y="11155"/>
                  </a:cubicBezTo>
                  <a:cubicBezTo>
                    <a:pt x="35716" y="9787"/>
                    <a:pt x="38998" y="6262"/>
                    <a:pt x="38026" y="3161"/>
                  </a:cubicBezTo>
                  <a:cubicBezTo>
                    <a:pt x="37265" y="743"/>
                    <a:pt x="34099" y="1"/>
                    <a:pt x="317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403336" y="2208873"/>
              <a:ext cx="767763" cy="1016813"/>
            </a:xfrm>
            <a:custGeom>
              <a:avLst/>
              <a:gdLst/>
              <a:ahLst/>
              <a:cxnLst/>
              <a:rect l="l" t="t" r="r" b="b"/>
              <a:pathLst>
                <a:path w="23315" h="30878" extrusionOk="0">
                  <a:moveTo>
                    <a:pt x="11223" y="1"/>
                  </a:moveTo>
                  <a:cubicBezTo>
                    <a:pt x="10828" y="1"/>
                    <a:pt x="10435" y="36"/>
                    <a:pt x="10031" y="71"/>
                  </a:cubicBezTo>
                  <a:cubicBezTo>
                    <a:pt x="5593" y="466"/>
                    <a:pt x="1399" y="527"/>
                    <a:pt x="153" y="5542"/>
                  </a:cubicBezTo>
                  <a:cubicBezTo>
                    <a:pt x="61" y="5846"/>
                    <a:pt x="1" y="6150"/>
                    <a:pt x="31" y="6484"/>
                  </a:cubicBezTo>
                  <a:cubicBezTo>
                    <a:pt x="61" y="6910"/>
                    <a:pt x="244" y="7335"/>
                    <a:pt x="426" y="7731"/>
                  </a:cubicBezTo>
                  <a:cubicBezTo>
                    <a:pt x="1095" y="9190"/>
                    <a:pt x="1338" y="10345"/>
                    <a:pt x="1794" y="11895"/>
                  </a:cubicBezTo>
                  <a:cubicBezTo>
                    <a:pt x="2888" y="15694"/>
                    <a:pt x="2402" y="20649"/>
                    <a:pt x="2189" y="24570"/>
                  </a:cubicBezTo>
                  <a:cubicBezTo>
                    <a:pt x="2007" y="27609"/>
                    <a:pt x="4317" y="28217"/>
                    <a:pt x="6809" y="29099"/>
                  </a:cubicBezTo>
                  <a:cubicBezTo>
                    <a:pt x="8420" y="29646"/>
                    <a:pt x="10092" y="30163"/>
                    <a:pt x="11733" y="30527"/>
                  </a:cubicBezTo>
                  <a:cubicBezTo>
                    <a:pt x="13159" y="30817"/>
                    <a:pt x="14584" y="30878"/>
                    <a:pt x="16022" y="30878"/>
                  </a:cubicBezTo>
                  <a:cubicBezTo>
                    <a:pt x="16546" y="30878"/>
                    <a:pt x="17072" y="30870"/>
                    <a:pt x="17600" y="30862"/>
                  </a:cubicBezTo>
                  <a:cubicBezTo>
                    <a:pt x="18086" y="30862"/>
                    <a:pt x="18586" y="30848"/>
                    <a:pt x="19081" y="30848"/>
                  </a:cubicBezTo>
                  <a:cubicBezTo>
                    <a:pt x="19329" y="30848"/>
                    <a:pt x="19575" y="30852"/>
                    <a:pt x="19819" y="30862"/>
                  </a:cubicBezTo>
                  <a:cubicBezTo>
                    <a:pt x="19971" y="30618"/>
                    <a:pt x="20062" y="30284"/>
                    <a:pt x="20244" y="29767"/>
                  </a:cubicBezTo>
                  <a:cubicBezTo>
                    <a:pt x="21642" y="25694"/>
                    <a:pt x="23314" y="21530"/>
                    <a:pt x="22068" y="17184"/>
                  </a:cubicBezTo>
                  <a:cubicBezTo>
                    <a:pt x="21490" y="15178"/>
                    <a:pt x="20578" y="13263"/>
                    <a:pt x="20001" y="11226"/>
                  </a:cubicBezTo>
                  <a:cubicBezTo>
                    <a:pt x="18816" y="7153"/>
                    <a:pt x="18329" y="3384"/>
                    <a:pt x="14439" y="1044"/>
                  </a:cubicBezTo>
                  <a:cubicBezTo>
                    <a:pt x="13709" y="618"/>
                    <a:pt x="12919" y="223"/>
                    <a:pt x="12098" y="71"/>
                  </a:cubicBezTo>
                  <a:cubicBezTo>
                    <a:pt x="11803" y="20"/>
                    <a:pt x="11513" y="1"/>
                    <a:pt x="1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554552" y="4251448"/>
              <a:ext cx="445444" cy="187800"/>
            </a:xfrm>
            <a:custGeom>
              <a:avLst/>
              <a:gdLst/>
              <a:ahLst/>
              <a:cxnLst/>
              <a:rect l="l" t="t" r="r" b="b"/>
              <a:pathLst>
                <a:path w="13527" h="5703" extrusionOk="0">
                  <a:moveTo>
                    <a:pt x="8193" y="1"/>
                  </a:moveTo>
                  <a:cubicBezTo>
                    <a:pt x="7995" y="1"/>
                    <a:pt x="7829" y="208"/>
                    <a:pt x="7751" y="416"/>
                  </a:cubicBezTo>
                  <a:cubicBezTo>
                    <a:pt x="7599" y="872"/>
                    <a:pt x="7599" y="1388"/>
                    <a:pt x="7143" y="1662"/>
                  </a:cubicBezTo>
                  <a:cubicBezTo>
                    <a:pt x="7113" y="1692"/>
                    <a:pt x="7082" y="1723"/>
                    <a:pt x="7052" y="1723"/>
                  </a:cubicBezTo>
                  <a:cubicBezTo>
                    <a:pt x="6596" y="1996"/>
                    <a:pt x="5866" y="2148"/>
                    <a:pt x="5350" y="2300"/>
                  </a:cubicBezTo>
                  <a:cubicBezTo>
                    <a:pt x="4043" y="2695"/>
                    <a:pt x="2644" y="2938"/>
                    <a:pt x="1337" y="3394"/>
                  </a:cubicBezTo>
                  <a:cubicBezTo>
                    <a:pt x="669" y="3638"/>
                    <a:pt x="0" y="4489"/>
                    <a:pt x="760" y="5097"/>
                  </a:cubicBezTo>
                  <a:cubicBezTo>
                    <a:pt x="1094" y="5370"/>
                    <a:pt x="1520" y="5431"/>
                    <a:pt x="1945" y="5492"/>
                  </a:cubicBezTo>
                  <a:cubicBezTo>
                    <a:pt x="3346" y="5646"/>
                    <a:pt x="4751" y="5702"/>
                    <a:pt x="6160" y="5702"/>
                  </a:cubicBezTo>
                  <a:cubicBezTo>
                    <a:pt x="8085" y="5702"/>
                    <a:pt x="10015" y="5597"/>
                    <a:pt x="11946" y="5492"/>
                  </a:cubicBezTo>
                  <a:cubicBezTo>
                    <a:pt x="12128" y="5492"/>
                    <a:pt x="12310" y="5461"/>
                    <a:pt x="12462" y="5340"/>
                  </a:cubicBezTo>
                  <a:cubicBezTo>
                    <a:pt x="12523" y="5279"/>
                    <a:pt x="12553" y="5157"/>
                    <a:pt x="12614" y="5066"/>
                  </a:cubicBezTo>
                  <a:cubicBezTo>
                    <a:pt x="13009" y="4002"/>
                    <a:pt x="13283" y="2817"/>
                    <a:pt x="13526" y="1723"/>
                  </a:cubicBezTo>
                  <a:cubicBezTo>
                    <a:pt x="13442" y="1705"/>
                    <a:pt x="13356" y="1697"/>
                    <a:pt x="13269" y="1697"/>
                  </a:cubicBezTo>
                  <a:cubicBezTo>
                    <a:pt x="12910" y="1697"/>
                    <a:pt x="12525" y="1820"/>
                    <a:pt x="12158" y="1844"/>
                  </a:cubicBezTo>
                  <a:cubicBezTo>
                    <a:pt x="11948" y="1855"/>
                    <a:pt x="11729" y="1870"/>
                    <a:pt x="11511" y="1870"/>
                  </a:cubicBezTo>
                  <a:cubicBezTo>
                    <a:pt x="11131" y="1870"/>
                    <a:pt x="10754" y="1825"/>
                    <a:pt x="10426" y="1631"/>
                  </a:cubicBezTo>
                  <a:cubicBezTo>
                    <a:pt x="9696" y="1236"/>
                    <a:pt x="9028" y="750"/>
                    <a:pt x="8480" y="172"/>
                  </a:cubicBezTo>
                  <a:cubicBezTo>
                    <a:pt x="8420" y="112"/>
                    <a:pt x="8359" y="51"/>
                    <a:pt x="8298" y="20"/>
                  </a:cubicBezTo>
                  <a:cubicBezTo>
                    <a:pt x="8262" y="7"/>
                    <a:pt x="8227" y="1"/>
                    <a:pt x="81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783749" y="2500307"/>
              <a:ext cx="386401" cy="699367"/>
            </a:xfrm>
            <a:custGeom>
              <a:avLst/>
              <a:gdLst/>
              <a:ahLst/>
              <a:cxnLst/>
              <a:rect l="l" t="t" r="r" b="b"/>
              <a:pathLst>
                <a:path w="11734" h="21238" extrusionOk="0">
                  <a:moveTo>
                    <a:pt x="6053" y="1"/>
                  </a:moveTo>
                  <a:cubicBezTo>
                    <a:pt x="5627" y="1"/>
                    <a:pt x="5170" y="83"/>
                    <a:pt x="4682" y="248"/>
                  </a:cubicBezTo>
                  <a:cubicBezTo>
                    <a:pt x="1703" y="1251"/>
                    <a:pt x="1" y="4413"/>
                    <a:pt x="122" y="7422"/>
                  </a:cubicBezTo>
                  <a:cubicBezTo>
                    <a:pt x="274" y="10492"/>
                    <a:pt x="609" y="13531"/>
                    <a:pt x="1004" y="16540"/>
                  </a:cubicBezTo>
                  <a:cubicBezTo>
                    <a:pt x="1156" y="17665"/>
                    <a:pt x="1308" y="18759"/>
                    <a:pt x="1490" y="19854"/>
                  </a:cubicBezTo>
                  <a:cubicBezTo>
                    <a:pt x="1520" y="20218"/>
                    <a:pt x="1612" y="20613"/>
                    <a:pt x="1855" y="20887"/>
                  </a:cubicBezTo>
                  <a:cubicBezTo>
                    <a:pt x="2122" y="21177"/>
                    <a:pt x="2520" y="21238"/>
                    <a:pt x="2929" y="21238"/>
                  </a:cubicBezTo>
                  <a:cubicBezTo>
                    <a:pt x="3078" y="21238"/>
                    <a:pt x="3228" y="21229"/>
                    <a:pt x="3375" y="21221"/>
                  </a:cubicBezTo>
                  <a:cubicBezTo>
                    <a:pt x="5320" y="21039"/>
                    <a:pt x="7265" y="20674"/>
                    <a:pt x="9150" y="20158"/>
                  </a:cubicBezTo>
                  <a:cubicBezTo>
                    <a:pt x="9727" y="19975"/>
                    <a:pt x="10335" y="19793"/>
                    <a:pt x="10700" y="19337"/>
                  </a:cubicBezTo>
                  <a:cubicBezTo>
                    <a:pt x="11034" y="18911"/>
                    <a:pt x="11156" y="18364"/>
                    <a:pt x="11217" y="17847"/>
                  </a:cubicBezTo>
                  <a:cubicBezTo>
                    <a:pt x="11733" y="14109"/>
                    <a:pt x="10518" y="10431"/>
                    <a:pt x="10578" y="6631"/>
                  </a:cubicBezTo>
                  <a:cubicBezTo>
                    <a:pt x="10609" y="4625"/>
                    <a:pt x="9849" y="3410"/>
                    <a:pt x="8846" y="1738"/>
                  </a:cubicBezTo>
                  <a:cubicBezTo>
                    <a:pt x="8116" y="588"/>
                    <a:pt x="7193" y="1"/>
                    <a:pt x="60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460405" y="1891358"/>
              <a:ext cx="274274" cy="282539"/>
            </a:xfrm>
            <a:custGeom>
              <a:avLst/>
              <a:gdLst/>
              <a:ahLst/>
              <a:cxnLst/>
              <a:rect l="l" t="t" r="r" b="b"/>
              <a:pathLst>
                <a:path w="8329" h="8580" extrusionOk="0">
                  <a:moveTo>
                    <a:pt x="4364" y="1"/>
                  </a:moveTo>
                  <a:cubicBezTo>
                    <a:pt x="3733" y="1"/>
                    <a:pt x="3194" y="202"/>
                    <a:pt x="2523" y="442"/>
                  </a:cubicBezTo>
                  <a:cubicBezTo>
                    <a:pt x="2364" y="494"/>
                    <a:pt x="2202" y="512"/>
                    <a:pt x="2040" y="512"/>
                  </a:cubicBezTo>
                  <a:cubicBezTo>
                    <a:pt x="1629" y="512"/>
                    <a:pt x="1224" y="392"/>
                    <a:pt x="901" y="392"/>
                  </a:cubicBezTo>
                  <a:cubicBezTo>
                    <a:pt x="601" y="392"/>
                    <a:pt x="371" y="496"/>
                    <a:pt x="274" y="898"/>
                  </a:cubicBezTo>
                  <a:cubicBezTo>
                    <a:pt x="0" y="1962"/>
                    <a:pt x="608" y="4789"/>
                    <a:pt x="1034" y="5822"/>
                  </a:cubicBezTo>
                  <a:cubicBezTo>
                    <a:pt x="1338" y="6491"/>
                    <a:pt x="1672" y="7160"/>
                    <a:pt x="2158" y="7676"/>
                  </a:cubicBezTo>
                  <a:cubicBezTo>
                    <a:pt x="2789" y="8325"/>
                    <a:pt x="3521" y="8579"/>
                    <a:pt x="4290" y="8579"/>
                  </a:cubicBezTo>
                  <a:cubicBezTo>
                    <a:pt x="4855" y="8579"/>
                    <a:pt x="5439" y="8442"/>
                    <a:pt x="6018" y="8224"/>
                  </a:cubicBezTo>
                  <a:cubicBezTo>
                    <a:pt x="6535" y="8011"/>
                    <a:pt x="6961" y="7707"/>
                    <a:pt x="7326" y="7281"/>
                  </a:cubicBezTo>
                  <a:cubicBezTo>
                    <a:pt x="7569" y="7008"/>
                    <a:pt x="8329" y="6187"/>
                    <a:pt x="8298" y="5822"/>
                  </a:cubicBezTo>
                  <a:cubicBezTo>
                    <a:pt x="8268" y="5518"/>
                    <a:pt x="8268" y="5245"/>
                    <a:pt x="8268" y="4971"/>
                  </a:cubicBezTo>
                  <a:cubicBezTo>
                    <a:pt x="8177" y="4454"/>
                    <a:pt x="8116" y="3968"/>
                    <a:pt x="7994" y="3451"/>
                  </a:cubicBezTo>
                  <a:cubicBezTo>
                    <a:pt x="7812" y="2874"/>
                    <a:pt x="7569" y="2296"/>
                    <a:pt x="7295" y="1749"/>
                  </a:cubicBezTo>
                  <a:cubicBezTo>
                    <a:pt x="7204" y="1567"/>
                    <a:pt x="7082" y="1385"/>
                    <a:pt x="6930" y="1233"/>
                  </a:cubicBezTo>
                  <a:cubicBezTo>
                    <a:pt x="6444" y="564"/>
                    <a:pt x="5684" y="169"/>
                    <a:pt x="4894" y="47"/>
                  </a:cubicBezTo>
                  <a:cubicBezTo>
                    <a:pt x="4708" y="15"/>
                    <a:pt x="4532" y="1"/>
                    <a:pt x="4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3558472" y="2053046"/>
              <a:ext cx="265284" cy="277271"/>
            </a:xfrm>
            <a:custGeom>
              <a:avLst/>
              <a:gdLst/>
              <a:ahLst/>
              <a:cxnLst/>
              <a:rect l="l" t="t" r="r" b="b"/>
              <a:pathLst>
                <a:path w="8056" h="8420" extrusionOk="0">
                  <a:moveTo>
                    <a:pt x="5107" y="0"/>
                  </a:moveTo>
                  <a:cubicBezTo>
                    <a:pt x="4834" y="0"/>
                    <a:pt x="4530" y="608"/>
                    <a:pt x="4348" y="791"/>
                  </a:cubicBezTo>
                  <a:cubicBezTo>
                    <a:pt x="4044" y="1125"/>
                    <a:pt x="3740" y="1399"/>
                    <a:pt x="3375" y="1672"/>
                  </a:cubicBezTo>
                  <a:cubicBezTo>
                    <a:pt x="2645" y="2189"/>
                    <a:pt x="1764" y="2462"/>
                    <a:pt x="852" y="2493"/>
                  </a:cubicBezTo>
                  <a:cubicBezTo>
                    <a:pt x="609" y="2493"/>
                    <a:pt x="335" y="2493"/>
                    <a:pt x="183" y="2645"/>
                  </a:cubicBezTo>
                  <a:cubicBezTo>
                    <a:pt x="123" y="2675"/>
                    <a:pt x="123" y="2736"/>
                    <a:pt x="92" y="2766"/>
                  </a:cubicBezTo>
                  <a:cubicBezTo>
                    <a:pt x="1" y="2888"/>
                    <a:pt x="761" y="4073"/>
                    <a:pt x="822" y="4286"/>
                  </a:cubicBezTo>
                  <a:cubicBezTo>
                    <a:pt x="1369" y="5532"/>
                    <a:pt x="1855" y="6566"/>
                    <a:pt x="974" y="7721"/>
                  </a:cubicBezTo>
                  <a:cubicBezTo>
                    <a:pt x="639" y="8177"/>
                    <a:pt x="2980" y="8420"/>
                    <a:pt x="3162" y="8420"/>
                  </a:cubicBezTo>
                  <a:cubicBezTo>
                    <a:pt x="4135" y="8329"/>
                    <a:pt x="5107" y="7964"/>
                    <a:pt x="5898" y="7417"/>
                  </a:cubicBezTo>
                  <a:cubicBezTo>
                    <a:pt x="6779" y="6779"/>
                    <a:pt x="7539" y="5988"/>
                    <a:pt x="8056" y="5016"/>
                  </a:cubicBezTo>
                  <a:cubicBezTo>
                    <a:pt x="7721" y="4955"/>
                    <a:pt x="7478" y="4803"/>
                    <a:pt x="7265" y="4621"/>
                  </a:cubicBezTo>
                  <a:cubicBezTo>
                    <a:pt x="6870" y="4347"/>
                    <a:pt x="6536" y="3952"/>
                    <a:pt x="6262" y="3557"/>
                  </a:cubicBezTo>
                  <a:cubicBezTo>
                    <a:pt x="5503" y="2432"/>
                    <a:pt x="5472" y="1247"/>
                    <a:pt x="5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3451382" y="1828823"/>
              <a:ext cx="334338" cy="245098"/>
            </a:xfrm>
            <a:custGeom>
              <a:avLst/>
              <a:gdLst/>
              <a:ahLst/>
              <a:cxnLst/>
              <a:rect l="l" t="t" r="r" b="b"/>
              <a:pathLst>
                <a:path w="10153" h="7443" extrusionOk="0">
                  <a:moveTo>
                    <a:pt x="3861" y="1"/>
                  </a:moveTo>
                  <a:cubicBezTo>
                    <a:pt x="3071" y="1"/>
                    <a:pt x="2128" y="305"/>
                    <a:pt x="1642" y="943"/>
                  </a:cubicBezTo>
                  <a:cubicBezTo>
                    <a:pt x="1429" y="1217"/>
                    <a:pt x="1308" y="1551"/>
                    <a:pt x="1125" y="1855"/>
                  </a:cubicBezTo>
                  <a:cubicBezTo>
                    <a:pt x="943" y="2189"/>
                    <a:pt x="700" y="2463"/>
                    <a:pt x="487" y="2797"/>
                  </a:cubicBezTo>
                  <a:cubicBezTo>
                    <a:pt x="153" y="3253"/>
                    <a:pt x="1" y="3861"/>
                    <a:pt x="31" y="4439"/>
                  </a:cubicBezTo>
                  <a:cubicBezTo>
                    <a:pt x="31" y="4712"/>
                    <a:pt x="61" y="5016"/>
                    <a:pt x="244" y="5259"/>
                  </a:cubicBezTo>
                  <a:cubicBezTo>
                    <a:pt x="426" y="5533"/>
                    <a:pt x="791" y="5685"/>
                    <a:pt x="1125" y="5685"/>
                  </a:cubicBezTo>
                  <a:cubicBezTo>
                    <a:pt x="1855" y="5685"/>
                    <a:pt x="2463" y="5290"/>
                    <a:pt x="3101" y="5016"/>
                  </a:cubicBezTo>
                  <a:cubicBezTo>
                    <a:pt x="3402" y="4876"/>
                    <a:pt x="3636" y="4775"/>
                    <a:pt x="3900" y="4775"/>
                  </a:cubicBezTo>
                  <a:cubicBezTo>
                    <a:pt x="4037" y="4775"/>
                    <a:pt x="4182" y="4802"/>
                    <a:pt x="4347" y="4864"/>
                  </a:cubicBezTo>
                  <a:cubicBezTo>
                    <a:pt x="4767" y="5004"/>
                    <a:pt x="5160" y="5452"/>
                    <a:pt x="5599" y="5452"/>
                  </a:cubicBezTo>
                  <a:cubicBezTo>
                    <a:pt x="5637" y="5452"/>
                    <a:pt x="5676" y="5449"/>
                    <a:pt x="5715" y="5442"/>
                  </a:cubicBezTo>
                  <a:cubicBezTo>
                    <a:pt x="5887" y="5392"/>
                    <a:pt x="6039" y="5303"/>
                    <a:pt x="6188" y="5303"/>
                  </a:cubicBezTo>
                  <a:cubicBezTo>
                    <a:pt x="6223" y="5303"/>
                    <a:pt x="6258" y="5308"/>
                    <a:pt x="6292" y="5320"/>
                  </a:cubicBezTo>
                  <a:cubicBezTo>
                    <a:pt x="6475" y="5411"/>
                    <a:pt x="6505" y="5654"/>
                    <a:pt x="6505" y="5837"/>
                  </a:cubicBezTo>
                  <a:cubicBezTo>
                    <a:pt x="6596" y="6475"/>
                    <a:pt x="6900" y="6961"/>
                    <a:pt x="7508" y="7265"/>
                  </a:cubicBezTo>
                  <a:cubicBezTo>
                    <a:pt x="7712" y="7377"/>
                    <a:pt x="7939" y="7443"/>
                    <a:pt x="8168" y="7443"/>
                  </a:cubicBezTo>
                  <a:cubicBezTo>
                    <a:pt x="8314" y="7443"/>
                    <a:pt x="8460" y="7416"/>
                    <a:pt x="8603" y="7357"/>
                  </a:cubicBezTo>
                  <a:cubicBezTo>
                    <a:pt x="8937" y="7235"/>
                    <a:pt x="9210" y="6840"/>
                    <a:pt x="9180" y="6475"/>
                  </a:cubicBezTo>
                  <a:cubicBezTo>
                    <a:pt x="9150" y="6293"/>
                    <a:pt x="9089" y="6080"/>
                    <a:pt x="9210" y="5958"/>
                  </a:cubicBezTo>
                  <a:cubicBezTo>
                    <a:pt x="9241" y="5898"/>
                    <a:pt x="9332" y="5867"/>
                    <a:pt x="9393" y="5837"/>
                  </a:cubicBezTo>
                  <a:cubicBezTo>
                    <a:pt x="9758" y="5654"/>
                    <a:pt x="9970" y="5290"/>
                    <a:pt x="10062" y="4925"/>
                  </a:cubicBezTo>
                  <a:cubicBezTo>
                    <a:pt x="10122" y="4651"/>
                    <a:pt x="10153" y="4378"/>
                    <a:pt x="10062" y="4135"/>
                  </a:cubicBezTo>
                  <a:cubicBezTo>
                    <a:pt x="9970" y="3891"/>
                    <a:pt x="9788" y="3679"/>
                    <a:pt x="9545" y="3587"/>
                  </a:cubicBezTo>
                  <a:cubicBezTo>
                    <a:pt x="9302" y="3496"/>
                    <a:pt x="8998" y="3557"/>
                    <a:pt x="8755" y="3405"/>
                  </a:cubicBezTo>
                  <a:cubicBezTo>
                    <a:pt x="8390" y="3162"/>
                    <a:pt x="8481" y="2554"/>
                    <a:pt x="8177" y="2250"/>
                  </a:cubicBezTo>
                  <a:cubicBezTo>
                    <a:pt x="8055" y="2159"/>
                    <a:pt x="7934" y="2098"/>
                    <a:pt x="7843" y="2037"/>
                  </a:cubicBezTo>
                  <a:cubicBezTo>
                    <a:pt x="7508" y="1794"/>
                    <a:pt x="7387" y="1369"/>
                    <a:pt x="7113" y="1095"/>
                  </a:cubicBezTo>
                  <a:cubicBezTo>
                    <a:pt x="6900" y="913"/>
                    <a:pt x="6627" y="821"/>
                    <a:pt x="6384" y="700"/>
                  </a:cubicBezTo>
                  <a:cubicBezTo>
                    <a:pt x="6171" y="578"/>
                    <a:pt x="6049" y="396"/>
                    <a:pt x="5867" y="274"/>
                  </a:cubicBezTo>
                  <a:cubicBezTo>
                    <a:pt x="5520" y="57"/>
                    <a:pt x="4971" y="26"/>
                    <a:pt x="4486" y="26"/>
                  </a:cubicBezTo>
                  <a:cubicBezTo>
                    <a:pt x="4292" y="26"/>
                    <a:pt x="4108" y="31"/>
                    <a:pt x="3952" y="31"/>
                  </a:cubicBezTo>
                  <a:cubicBezTo>
                    <a:pt x="3922" y="31"/>
                    <a:pt x="3891" y="31"/>
                    <a:pt x="38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2897853" y="2233571"/>
              <a:ext cx="697688" cy="699170"/>
            </a:xfrm>
            <a:custGeom>
              <a:avLst/>
              <a:gdLst/>
              <a:ahLst/>
              <a:cxnLst/>
              <a:rect l="l" t="t" r="r" b="b"/>
              <a:pathLst>
                <a:path w="21187" h="21232" extrusionOk="0">
                  <a:moveTo>
                    <a:pt x="20523" y="0"/>
                  </a:moveTo>
                  <a:cubicBezTo>
                    <a:pt x="18504" y="0"/>
                    <a:pt x="16539" y="1011"/>
                    <a:pt x="14651" y="1631"/>
                  </a:cubicBezTo>
                  <a:cubicBezTo>
                    <a:pt x="12372" y="2360"/>
                    <a:pt x="10092" y="3181"/>
                    <a:pt x="7995" y="4367"/>
                  </a:cubicBezTo>
                  <a:cubicBezTo>
                    <a:pt x="5867" y="5552"/>
                    <a:pt x="3922" y="7133"/>
                    <a:pt x="2554" y="9108"/>
                  </a:cubicBezTo>
                  <a:cubicBezTo>
                    <a:pt x="2280" y="9473"/>
                    <a:pt x="2068" y="9838"/>
                    <a:pt x="1824" y="10233"/>
                  </a:cubicBezTo>
                  <a:cubicBezTo>
                    <a:pt x="457" y="12725"/>
                    <a:pt x="1" y="15826"/>
                    <a:pt x="1065" y="18501"/>
                  </a:cubicBezTo>
                  <a:cubicBezTo>
                    <a:pt x="1521" y="19686"/>
                    <a:pt x="2372" y="20841"/>
                    <a:pt x="3618" y="21145"/>
                  </a:cubicBezTo>
                  <a:cubicBezTo>
                    <a:pt x="3840" y="21204"/>
                    <a:pt x="4063" y="21231"/>
                    <a:pt x="4285" y="21231"/>
                  </a:cubicBezTo>
                  <a:cubicBezTo>
                    <a:pt x="5674" y="21231"/>
                    <a:pt x="7018" y="20154"/>
                    <a:pt x="7752" y="18896"/>
                  </a:cubicBezTo>
                  <a:cubicBezTo>
                    <a:pt x="8572" y="17406"/>
                    <a:pt x="8846" y="15704"/>
                    <a:pt x="9484" y="14124"/>
                  </a:cubicBezTo>
                  <a:cubicBezTo>
                    <a:pt x="10153" y="12452"/>
                    <a:pt x="11278" y="10993"/>
                    <a:pt x="13132" y="10993"/>
                  </a:cubicBezTo>
                  <a:cubicBezTo>
                    <a:pt x="14925" y="10962"/>
                    <a:pt x="16870" y="10567"/>
                    <a:pt x="18086" y="9108"/>
                  </a:cubicBezTo>
                  <a:cubicBezTo>
                    <a:pt x="18755" y="8288"/>
                    <a:pt x="18876" y="7163"/>
                    <a:pt x="19120" y="6160"/>
                  </a:cubicBezTo>
                  <a:cubicBezTo>
                    <a:pt x="19515" y="4336"/>
                    <a:pt x="20123" y="2482"/>
                    <a:pt x="21126" y="901"/>
                  </a:cubicBezTo>
                  <a:cubicBezTo>
                    <a:pt x="21126" y="628"/>
                    <a:pt x="21156" y="324"/>
                    <a:pt x="21187" y="50"/>
                  </a:cubicBezTo>
                  <a:cubicBezTo>
                    <a:pt x="21126" y="20"/>
                    <a:pt x="21065" y="20"/>
                    <a:pt x="21004" y="20"/>
                  </a:cubicBezTo>
                  <a:cubicBezTo>
                    <a:pt x="20844" y="7"/>
                    <a:pt x="20683" y="0"/>
                    <a:pt x="20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3794715" y="2218192"/>
              <a:ext cx="412415" cy="830725"/>
            </a:xfrm>
            <a:custGeom>
              <a:avLst/>
              <a:gdLst/>
              <a:ahLst/>
              <a:cxnLst/>
              <a:rect l="l" t="t" r="r" b="b"/>
              <a:pathLst>
                <a:path w="12524" h="25227" extrusionOk="0">
                  <a:moveTo>
                    <a:pt x="1125" y="1"/>
                  </a:moveTo>
                  <a:cubicBezTo>
                    <a:pt x="0" y="5320"/>
                    <a:pt x="1003" y="10822"/>
                    <a:pt x="2006" y="16202"/>
                  </a:cubicBezTo>
                  <a:cubicBezTo>
                    <a:pt x="2250" y="17509"/>
                    <a:pt x="2493" y="18816"/>
                    <a:pt x="2736" y="20123"/>
                  </a:cubicBezTo>
                  <a:cubicBezTo>
                    <a:pt x="2918" y="21065"/>
                    <a:pt x="3131" y="22068"/>
                    <a:pt x="3739" y="22828"/>
                  </a:cubicBezTo>
                  <a:cubicBezTo>
                    <a:pt x="5046" y="24378"/>
                    <a:pt x="7660" y="24955"/>
                    <a:pt x="9575" y="25168"/>
                  </a:cubicBezTo>
                  <a:cubicBezTo>
                    <a:pt x="9887" y="25199"/>
                    <a:pt x="10174" y="25227"/>
                    <a:pt x="10432" y="25227"/>
                  </a:cubicBezTo>
                  <a:cubicBezTo>
                    <a:pt x="11180" y="25227"/>
                    <a:pt x="11697" y="24999"/>
                    <a:pt x="11946" y="23983"/>
                  </a:cubicBezTo>
                  <a:cubicBezTo>
                    <a:pt x="12219" y="22919"/>
                    <a:pt x="12523" y="21521"/>
                    <a:pt x="12493" y="20427"/>
                  </a:cubicBezTo>
                  <a:cubicBezTo>
                    <a:pt x="12493" y="19727"/>
                    <a:pt x="12311" y="19059"/>
                    <a:pt x="12159" y="18390"/>
                  </a:cubicBezTo>
                  <a:cubicBezTo>
                    <a:pt x="11490" y="15533"/>
                    <a:pt x="10821" y="12676"/>
                    <a:pt x="10152" y="9818"/>
                  </a:cubicBezTo>
                  <a:cubicBezTo>
                    <a:pt x="9636" y="7600"/>
                    <a:pt x="8997" y="5229"/>
                    <a:pt x="7447" y="3466"/>
                  </a:cubicBezTo>
                  <a:cubicBezTo>
                    <a:pt x="5897" y="1672"/>
                    <a:pt x="3830" y="396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052001" y="2713663"/>
              <a:ext cx="93126" cy="429440"/>
            </a:xfrm>
            <a:custGeom>
              <a:avLst/>
              <a:gdLst/>
              <a:ahLst/>
              <a:cxnLst/>
              <a:rect l="l" t="t" r="r" b="b"/>
              <a:pathLst>
                <a:path w="2828" h="13041" fill="none" extrusionOk="0">
                  <a:moveTo>
                    <a:pt x="1" y="0"/>
                  </a:moveTo>
                  <a:cubicBezTo>
                    <a:pt x="852" y="3678"/>
                    <a:pt x="2797" y="9271"/>
                    <a:pt x="2827" y="1304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3522446" y="2091081"/>
              <a:ext cx="53083" cy="22162"/>
            </a:xfrm>
            <a:custGeom>
              <a:avLst/>
              <a:gdLst/>
              <a:ahLst/>
              <a:cxnLst/>
              <a:rect l="l" t="t" r="r" b="b"/>
              <a:pathLst>
                <a:path w="1612" h="673" extrusionOk="0">
                  <a:moveTo>
                    <a:pt x="1612" y="0"/>
                  </a:moveTo>
                  <a:lnTo>
                    <a:pt x="1" y="244"/>
                  </a:lnTo>
                  <a:cubicBezTo>
                    <a:pt x="196" y="522"/>
                    <a:pt x="493" y="673"/>
                    <a:pt x="775" y="673"/>
                  </a:cubicBezTo>
                  <a:cubicBezTo>
                    <a:pt x="801" y="673"/>
                    <a:pt x="826" y="672"/>
                    <a:pt x="852" y="669"/>
                  </a:cubicBezTo>
                  <a:cubicBezTo>
                    <a:pt x="1186" y="608"/>
                    <a:pt x="1460" y="365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3143086" y="2521481"/>
              <a:ext cx="1256214" cy="1324478"/>
            </a:xfrm>
            <a:custGeom>
              <a:avLst/>
              <a:gdLst/>
              <a:ahLst/>
              <a:cxnLst/>
              <a:rect l="l" t="t" r="r" b="b"/>
              <a:pathLst>
                <a:path w="38148" h="40221" extrusionOk="0">
                  <a:moveTo>
                    <a:pt x="35351" y="1"/>
                  </a:moveTo>
                  <a:cubicBezTo>
                    <a:pt x="35321" y="31"/>
                    <a:pt x="35321" y="61"/>
                    <a:pt x="35321" y="92"/>
                  </a:cubicBezTo>
                  <a:cubicBezTo>
                    <a:pt x="35442" y="3283"/>
                    <a:pt x="34196" y="6505"/>
                    <a:pt x="32980" y="9362"/>
                  </a:cubicBezTo>
                  <a:cubicBezTo>
                    <a:pt x="32311" y="11004"/>
                    <a:pt x="31521" y="12615"/>
                    <a:pt x="30761" y="14226"/>
                  </a:cubicBezTo>
                  <a:cubicBezTo>
                    <a:pt x="29940" y="15928"/>
                    <a:pt x="29120" y="17600"/>
                    <a:pt x="28086" y="19180"/>
                  </a:cubicBezTo>
                  <a:cubicBezTo>
                    <a:pt x="25989" y="22432"/>
                    <a:pt x="23314" y="25350"/>
                    <a:pt x="20366" y="27843"/>
                  </a:cubicBezTo>
                  <a:cubicBezTo>
                    <a:pt x="17174" y="30578"/>
                    <a:pt x="13527" y="32676"/>
                    <a:pt x="9758" y="34500"/>
                  </a:cubicBezTo>
                  <a:cubicBezTo>
                    <a:pt x="7812" y="35442"/>
                    <a:pt x="5776" y="36171"/>
                    <a:pt x="3679" y="36779"/>
                  </a:cubicBezTo>
                  <a:cubicBezTo>
                    <a:pt x="2706" y="37053"/>
                    <a:pt x="1764" y="37296"/>
                    <a:pt x="791" y="37539"/>
                  </a:cubicBezTo>
                  <a:cubicBezTo>
                    <a:pt x="700" y="37600"/>
                    <a:pt x="609" y="37630"/>
                    <a:pt x="517" y="37661"/>
                  </a:cubicBezTo>
                  <a:cubicBezTo>
                    <a:pt x="335" y="37752"/>
                    <a:pt x="183" y="37843"/>
                    <a:pt x="1" y="37934"/>
                  </a:cubicBezTo>
                  <a:cubicBezTo>
                    <a:pt x="733" y="39822"/>
                    <a:pt x="3503" y="40220"/>
                    <a:pt x="6053" y="40220"/>
                  </a:cubicBezTo>
                  <a:cubicBezTo>
                    <a:pt x="7527" y="40220"/>
                    <a:pt x="8928" y="40087"/>
                    <a:pt x="9819" y="40032"/>
                  </a:cubicBezTo>
                  <a:cubicBezTo>
                    <a:pt x="14682" y="39728"/>
                    <a:pt x="19636" y="38968"/>
                    <a:pt x="23953" y="36688"/>
                  </a:cubicBezTo>
                  <a:cubicBezTo>
                    <a:pt x="30123" y="33466"/>
                    <a:pt x="34500" y="27326"/>
                    <a:pt x="36324" y="20578"/>
                  </a:cubicBezTo>
                  <a:cubicBezTo>
                    <a:pt x="38147" y="13861"/>
                    <a:pt x="37509" y="6627"/>
                    <a:pt x="353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189123" y="3433325"/>
              <a:ext cx="12052" cy="136166"/>
            </a:xfrm>
            <a:custGeom>
              <a:avLst/>
              <a:gdLst/>
              <a:ahLst/>
              <a:cxnLst/>
              <a:rect l="l" t="t" r="r" b="b"/>
              <a:pathLst>
                <a:path w="366" h="4135" fill="none" extrusionOk="0">
                  <a:moveTo>
                    <a:pt x="1" y="4135"/>
                  </a:moveTo>
                  <a:cubicBezTo>
                    <a:pt x="183" y="2858"/>
                    <a:pt x="214" y="1278"/>
                    <a:pt x="366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3627560" y="1977965"/>
              <a:ext cx="78110" cy="77122"/>
            </a:xfrm>
            <a:custGeom>
              <a:avLst/>
              <a:gdLst/>
              <a:ahLst/>
              <a:cxnLst/>
              <a:rect l="l" t="t" r="r" b="b"/>
              <a:pathLst>
                <a:path w="2372" h="2342" extrusionOk="0">
                  <a:moveTo>
                    <a:pt x="1186" y="1"/>
                  </a:moveTo>
                  <a:cubicBezTo>
                    <a:pt x="547" y="1"/>
                    <a:pt x="0" y="517"/>
                    <a:pt x="0" y="1156"/>
                  </a:cubicBezTo>
                  <a:cubicBezTo>
                    <a:pt x="0" y="1824"/>
                    <a:pt x="547" y="2341"/>
                    <a:pt x="1186" y="2341"/>
                  </a:cubicBezTo>
                  <a:cubicBezTo>
                    <a:pt x="1824" y="2341"/>
                    <a:pt x="2371" y="1824"/>
                    <a:pt x="2371" y="1156"/>
                  </a:cubicBezTo>
                  <a:cubicBezTo>
                    <a:pt x="2371" y="517"/>
                    <a:pt x="1824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354764" y="2843475"/>
              <a:ext cx="850351" cy="187997"/>
            </a:xfrm>
            <a:custGeom>
              <a:avLst/>
              <a:gdLst/>
              <a:ahLst/>
              <a:cxnLst/>
              <a:rect l="l" t="t" r="r" b="b"/>
              <a:pathLst>
                <a:path w="25823" h="5709" extrusionOk="0">
                  <a:moveTo>
                    <a:pt x="20488" y="1"/>
                  </a:moveTo>
                  <a:cubicBezTo>
                    <a:pt x="20056" y="1"/>
                    <a:pt x="19625" y="24"/>
                    <a:pt x="19196" y="71"/>
                  </a:cubicBezTo>
                  <a:cubicBezTo>
                    <a:pt x="18680" y="101"/>
                    <a:pt x="18132" y="192"/>
                    <a:pt x="17616" y="314"/>
                  </a:cubicBezTo>
                  <a:cubicBezTo>
                    <a:pt x="16430" y="587"/>
                    <a:pt x="15245" y="952"/>
                    <a:pt x="14090" y="1317"/>
                  </a:cubicBezTo>
                  <a:cubicBezTo>
                    <a:pt x="12236" y="1864"/>
                    <a:pt x="10351" y="2198"/>
                    <a:pt x="8436" y="2715"/>
                  </a:cubicBezTo>
                  <a:cubicBezTo>
                    <a:pt x="7919" y="2837"/>
                    <a:pt x="7372" y="2989"/>
                    <a:pt x="6795" y="2989"/>
                  </a:cubicBezTo>
                  <a:cubicBezTo>
                    <a:pt x="5853" y="2989"/>
                    <a:pt x="4941" y="2624"/>
                    <a:pt x="3968" y="2594"/>
                  </a:cubicBezTo>
                  <a:cubicBezTo>
                    <a:pt x="3942" y="2593"/>
                    <a:pt x="3917" y="2593"/>
                    <a:pt x="3891" y="2593"/>
                  </a:cubicBezTo>
                  <a:cubicBezTo>
                    <a:pt x="2642" y="2593"/>
                    <a:pt x="1431" y="3314"/>
                    <a:pt x="746" y="4356"/>
                  </a:cubicBezTo>
                  <a:cubicBezTo>
                    <a:pt x="0" y="5495"/>
                    <a:pt x="534" y="5708"/>
                    <a:pt x="1342" y="5708"/>
                  </a:cubicBezTo>
                  <a:cubicBezTo>
                    <a:pt x="1785" y="5708"/>
                    <a:pt x="2311" y="5644"/>
                    <a:pt x="2752" y="5633"/>
                  </a:cubicBezTo>
                  <a:cubicBezTo>
                    <a:pt x="3694" y="5633"/>
                    <a:pt x="4637" y="5603"/>
                    <a:pt x="5579" y="5603"/>
                  </a:cubicBezTo>
                  <a:cubicBezTo>
                    <a:pt x="7555" y="5572"/>
                    <a:pt x="9530" y="5542"/>
                    <a:pt x="11476" y="5512"/>
                  </a:cubicBezTo>
                  <a:cubicBezTo>
                    <a:pt x="13755" y="5512"/>
                    <a:pt x="16005" y="5451"/>
                    <a:pt x="18254" y="5420"/>
                  </a:cubicBezTo>
                  <a:cubicBezTo>
                    <a:pt x="19213" y="5396"/>
                    <a:pt x="20172" y="5351"/>
                    <a:pt x="21131" y="5351"/>
                  </a:cubicBezTo>
                  <a:cubicBezTo>
                    <a:pt x="21358" y="5351"/>
                    <a:pt x="21584" y="5354"/>
                    <a:pt x="21810" y="5360"/>
                  </a:cubicBezTo>
                  <a:cubicBezTo>
                    <a:pt x="22136" y="5371"/>
                    <a:pt x="22465" y="5399"/>
                    <a:pt x="22788" y="5399"/>
                  </a:cubicBezTo>
                  <a:cubicBezTo>
                    <a:pt x="23340" y="5399"/>
                    <a:pt x="23873" y="5317"/>
                    <a:pt x="24333" y="4934"/>
                  </a:cubicBezTo>
                  <a:cubicBezTo>
                    <a:pt x="24698" y="4630"/>
                    <a:pt x="24911" y="4144"/>
                    <a:pt x="25123" y="3718"/>
                  </a:cubicBezTo>
                  <a:cubicBezTo>
                    <a:pt x="25245" y="3475"/>
                    <a:pt x="25367" y="3201"/>
                    <a:pt x="25458" y="2958"/>
                  </a:cubicBezTo>
                  <a:cubicBezTo>
                    <a:pt x="25610" y="2685"/>
                    <a:pt x="25731" y="2381"/>
                    <a:pt x="25792" y="2077"/>
                  </a:cubicBezTo>
                  <a:cubicBezTo>
                    <a:pt x="25823" y="1742"/>
                    <a:pt x="25762" y="1408"/>
                    <a:pt x="25549" y="1165"/>
                  </a:cubicBezTo>
                  <a:cubicBezTo>
                    <a:pt x="25397" y="1013"/>
                    <a:pt x="25184" y="922"/>
                    <a:pt x="24971" y="861"/>
                  </a:cubicBezTo>
                  <a:cubicBezTo>
                    <a:pt x="23549" y="292"/>
                    <a:pt x="22017" y="1"/>
                    <a:pt x="20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3458396" y="1781502"/>
              <a:ext cx="294295" cy="167120"/>
            </a:xfrm>
            <a:custGeom>
              <a:avLst/>
              <a:gdLst/>
              <a:ahLst/>
              <a:cxnLst/>
              <a:rect l="l" t="t" r="r" b="b"/>
              <a:pathLst>
                <a:path w="8937" h="5075" extrusionOk="0">
                  <a:moveTo>
                    <a:pt x="4647" y="1"/>
                  </a:moveTo>
                  <a:cubicBezTo>
                    <a:pt x="2594" y="1"/>
                    <a:pt x="599" y="1473"/>
                    <a:pt x="213" y="3596"/>
                  </a:cubicBezTo>
                  <a:cubicBezTo>
                    <a:pt x="122" y="4021"/>
                    <a:pt x="0" y="4447"/>
                    <a:pt x="61" y="4873"/>
                  </a:cubicBezTo>
                  <a:cubicBezTo>
                    <a:pt x="456" y="4690"/>
                    <a:pt x="851" y="4569"/>
                    <a:pt x="1277" y="4477"/>
                  </a:cubicBezTo>
                  <a:cubicBezTo>
                    <a:pt x="2070" y="4288"/>
                    <a:pt x="2911" y="4176"/>
                    <a:pt x="3746" y="4176"/>
                  </a:cubicBezTo>
                  <a:cubicBezTo>
                    <a:pt x="4384" y="4176"/>
                    <a:pt x="5018" y="4241"/>
                    <a:pt x="5624" y="4386"/>
                  </a:cubicBezTo>
                  <a:cubicBezTo>
                    <a:pt x="6231" y="4538"/>
                    <a:pt x="6809" y="4812"/>
                    <a:pt x="7447" y="4964"/>
                  </a:cubicBezTo>
                  <a:cubicBezTo>
                    <a:pt x="7701" y="5027"/>
                    <a:pt x="7964" y="5074"/>
                    <a:pt x="8221" y="5074"/>
                  </a:cubicBezTo>
                  <a:cubicBezTo>
                    <a:pt x="8457" y="5074"/>
                    <a:pt x="8689" y="5035"/>
                    <a:pt x="8906" y="4933"/>
                  </a:cubicBezTo>
                  <a:cubicBezTo>
                    <a:pt x="8906" y="4903"/>
                    <a:pt x="8906" y="4873"/>
                    <a:pt x="8906" y="4842"/>
                  </a:cubicBezTo>
                  <a:cubicBezTo>
                    <a:pt x="8937" y="4265"/>
                    <a:pt x="8846" y="3383"/>
                    <a:pt x="8633" y="2836"/>
                  </a:cubicBezTo>
                  <a:cubicBezTo>
                    <a:pt x="8177" y="1711"/>
                    <a:pt x="7326" y="769"/>
                    <a:pt x="6231" y="313"/>
                  </a:cubicBezTo>
                  <a:cubicBezTo>
                    <a:pt x="5717" y="100"/>
                    <a:pt x="5180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3369319" y="1913784"/>
              <a:ext cx="298313" cy="121182"/>
            </a:xfrm>
            <a:custGeom>
              <a:avLst/>
              <a:gdLst/>
              <a:ahLst/>
              <a:cxnLst/>
              <a:rect l="l" t="t" r="r" b="b"/>
              <a:pathLst>
                <a:path w="9059" h="3680" extrusionOk="0">
                  <a:moveTo>
                    <a:pt x="5345" y="1"/>
                  </a:moveTo>
                  <a:cubicBezTo>
                    <a:pt x="5234" y="1"/>
                    <a:pt x="5124" y="2"/>
                    <a:pt x="5015" y="4"/>
                  </a:cubicBezTo>
                  <a:cubicBezTo>
                    <a:pt x="4104" y="4"/>
                    <a:pt x="3131" y="126"/>
                    <a:pt x="2432" y="764"/>
                  </a:cubicBezTo>
                  <a:cubicBezTo>
                    <a:pt x="2006" y="1129"/>
                    <a:pt x="1550" y="1555"/>
                    <a:pt x="1155" y="1950"/>
                  </a:cubicBezTo>
                  <a:cubicBezTo>
                    <a:pt x="1003" y="2071"/>
                    <a:pt x="699" y="2345"/>
                    <a:pt x="486" y="2649"/>
                  </a:cubicBezTo>
                  <a:cubicBezTo>
                    <a:pt x="183" y="3014"/>
                    <a:pt x="0" y="3439"/>
                    <a:pt x="517" y="3591"/>
                  </a:cubicBezTo>
                  <a:cubicBezTo>
                    <a:pt x="786" y="3658"/>
                    <a:pt x="1073" y="3679"/>
                    <a:pt x="1359" y="3679"/>
                  </a:cubicBezTo>
                  <a:cubicBezTo>
                    <a:pt x="1589" y="3679"/>
                    <a:pt x="1819" y="3665"/>
                    <a:pt x="2037" y="3652"/>
                  </a:cubicBezTo>
                  <a:cubicBezTo>
                    <a:pt x="2614" y="3591"/>
                    <a:pt x="3161" y="3530"/>
                    <a:pt x="3739" y="3470"/>
                  </a:cubicBezTo>
                  <a:cubicBezTo>
                    <a:pt x="4134" y="3409"/>
                    <a:pt x="4529" y="3348"/>
                    <a:pt x="4924" y="3226"/>
                  </a:cubicBezTo>
                  <a:cubicBezTo>
                    <a:pt x="5623" y="2862"/>
                    <a:pt x="6231" y="2406"/>
                    <a:pt x="6839" y="1950"/>
                  </a:cubicBezTo>
                  <a:cubicBezTo>
                    <a:pt x="7508" y="1524"/>
                    <a:pt x="8298" y="856"/>
                    <a:pt x="9058" y="582"/>
                  </a:cubicBezTo>
                  <a:cubicBezTo>
                    <a:pt x="7997" y="163"/>
                    <a:pt x="6602" y="1"/>
                    <a:pt x="5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3029970" y="2953891"/>
              <a:ext cx="2042" cy="33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6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410447" y="3490393"/>
              <a:ext cx="33" cy="751726"/>
            </a:xfrm>
            <a:custGeom>
              <a:avLst/>
              <a:gdLst/>
              <a:ahLst/>
              <a:cxnLst/>
              <a:rect l="l" t="t" r="r" b="b"/>
              <a:pathLst>
                <a:path w="1" h="22828" fill="none" extrusionOk="0">
                  <a:moveTo>
                    <a:pt x="1" y="0"/>
                  </a:moveTo>
                  <a:lnTo>
                    <a:pt x="1" y="2282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93162" y="4234094"/>
              <a:ext cx="622608" cy="33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0" y="0"/>
                  </a:moveTo>
                  <a:lnTo>
                    <a:pt x="18906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753846" y="2294854"/>
              <a:ext cx="1284204" cy="1272810"/>
            </a:xfrm>
            <a:custGeom>
              <a:avLst/>
              <a:gdLst/>
              <a:ahLst/>
              <a:cxnLst/>
              <a:rect l="l" t="t" r="r" b="b"/>
              <a:pathLst>
                <a:path w="38998" h="38652" extrusionOk="0">
                  <a:moveTo>
                    <a:pt x="9347" y="0"/>
                  </a:moveTo>
                  <a:cubicBezTo>
                    <a:pt x="7548" y="0"/>
                    <a:pt x="5802" y="694"/>
                    <a:pt x="4408" y="1989"/>
                  </a:cubicBezTo>
                  <a:cubicBezTo>
                    <a:pt x="2280" y="3934"/>
                    <a:pt x="1307" y="6822"/>
                    <a:pt x="790" y="9679"/>
                  </a:cubicBezTo>
                  <a:cubicBezTo>
                    <a:pt x="0" y="14208"/>
                    <a:pt x="335" y="20105"/>
                    <a:pt x="2006" y="25181"/>
                  </a:cubicBezTo>
                  <a:cubicBezTo>
                    <a:pt x="2857" y="27795"/>
                    <a:pt x="4104" y="30196"/>
                    <a:pt x="5715" y="32050"/>
                  </a:cubicBezTo>
                  <a:cubicBezTo>
                    <a:pt x="7478" y="34056"/>
                    <a:pt x="9909" y="35363"/>
                    <a:pt x="12402" y="36336"/>
                  </a:cubicBezTo>
                  <a:cubicBezTo>
                    <a:pt x="16332" y="37867"/>
                    <a:pt x="20545" y="38651"/>
                    <a:pt x="24761" y="38651"/>
                  </a:cubicBezTo>
                  <a:cubicBezTo>
                    <a:pt x="26739" y="38651"/>
                    <a:pt x="28718" y="38479"/>
                    <a:pt x="30669" y="38129"/>
                  </a:cubicBezTo>
                  <a:cubicBezTo>
                    <a:pt x="32341" y="37825"/>
                    <a:pt x="34074" y="37369"/>
                    <a:pt x="35502" y="36397"/>
                  </a:cubicBezTo>
                  <a:cubicBezTo>
                    <a:pt x="38299" y="34543"/>
                    <a:pt x="38998" y="31959"/>
                    <a:pt x="35867" y="30257"/>
                  </a:cubicBezTo>
                  <a:cubicBezTo>
                    <a:pt x="33375" y="28919"/>
                    <a:pt x="30274" y="27764"/>
                    <a:pt x="27539" y="27035"/>
                  </a:cubicBezTo>
                  <a:cubicBezTo>
                    <a:pt x="24833" y="26336"/>
                    <a:pt x="22706" y="25150"/>
                    <a:pt x="21034" y="22840"/>
                  </a:cubicBezTo>
                  <a:cubicBezTo>
                    <a:pt x="19301" y="20439"/>
                    <a:pt x="18420" y="17521"/>
                    <a:pt x="17721" y="14633"/>
                  </a:cubicBezTo>
                  <a:cubicBezTo>
                    <a:pt x="17143" y="12141"/>
                    <a:pt x="16657" y="9588"/>
                    <a:pt x="16292" y="7035"/>
                  </a:cubicBezTo>
                  <a:cubicBezTo>
                    <a:pt x="15897" y="4269"/>
                    <a:pt x="14894" y="1746"/>
                    <a:pt x="12189" y="591"/>
                  </a:cubicBezTo>
                  <a:cubicBezTo>
                    <a:pt x="11256" y="192"/>
                    <a:pt x="10294" y="0"/>
                    <a:pt x="93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2201932" y="3376157"/>
              <a:ext cx="329596" cy="376555"/>
            </a:xfrm>
            <a:custGeom>
              <a:avLst/>
              <a:gdLst/>
              <a:ahLst/>
              <a:cxnLst/>
              <a:rect l="l" t="t" r="r" b="b"/>
              <a:pathLst>
                <a:path w="10009" h="11435" extrusionOk="0">
                  <a:moveTo>
                    <a:pt x="3075" y="0"/>
                  </a:moveTo>
                  <a:cubicBezTo>
                    <a:pt x="907" y="0"/>
                    <a:pt x="1" y="2468"/>
                    <a:pt x="951" y="3834"/>
                  </a:cubicBezTo>
                  <a:cubicBezTo>
                    <a:pt x="1924" y="5263"/>
                    <a:pt x="3048" y="6570"/>
                    <a:pt x="4173" y="7846"/>
                  </a:cubicBezTo>
                  <a:cubicBezTo>
                    <a:pt x="4963" y="8758"/>
                    <a:pt x="5845" y="10126"/>
                    <a:pt x="6939" y="10886"/>
                  </a:cubicBezTo>
                  <a:cubicBezTo>
                    <a:pt x="7213" y="11099"/>
                    <a:pt x="7547" y="11281"/>
                    <a:pt x="7851" y="11372"/>
                  </a:cubicBezTo>
                  <a:cubicBezTo>
                    <a:pt x="7997" y="11412"/>
                    <a:pt x="8149" y="11435"/>
                    <a:pt x="8296" y="11435"/>
                  </a:cubicBezTo>
                  <a:cubicBezTo>
                    <a:pt x="8486" y="11435"/>
                    <a:pt x="8669" y="11397"/>
                    <a:pt x="8823" y="11312"/>
                  </a:cubicBezTo>
                  <a:cubicBezTo>
                    <a:pt x="9310" y="11068"/>
                    <a:pt x="9705" y="10552"/>
                    <a:pt x="9796" y="10005"/>
                  </a:cubicBezTo>
                  <a:cubicBezTo>
                    <a:pt x="10009" y="8971"/>
                    <a:pt x="9644" y="8424"/>
                    <a:pt x="9188" y="7542"/>
                  </a:cubicBezTo>
                  <a:cubicBezTo>
                    <a:pt x="8793" y="6752"/>
                    <a:pt x="8368" y="5992"/>
                    <a:pt x="7942" y="5232"/>
                  </a:cubicBezTo>
                  <a:cubicBezTo>
                    <a:pt x="7091" y="3743"/>
                    <a:pt x="6149" y="2254"/>
                    <a:pt x="5115" y="886"/>
                  </a:cubicBezTo>
                  <a:cubicBezTo>
                    <a:pt x="4568" y="156"/>
                    <a:pt x="4112" y="35"/>
                    <a:pt x="3231" y="4"/>
                  </a:cubicBezTo>
                  <a:cubicBezTo>
                    <a:pt x="3178" y="2"/>
                    <a:pt x="3126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2402380" y="3538735"/>
              <a:ext cx="363383" cy="274175"/>
            </a:xfrm>
            <a:custGeom>
              <a:avLst/>
              <a:gdLst/>
              <a:ahLst/>
              <a:cxnLst/>
              <a:rect l="l" t="t" r="r" b="b"/>
              <a:pathLst>
                <a:path w="11035" h="8326" extrusionOk="0">
                  <a:moveTo>
                    <a:pt x="10312" y="0"/>
                  </a:moveTo>
                  <a:cubicBezTo>
                    <a:pt x="9822" y="0"/>
                    <a:pt x="9185" y="466"/>
                    <a:pt x="8755" y="691"/>
                  </a:cubicBezTo>
                  <a:cubicBezTo>
                    <a:pt x="7539" y="1329"/>
                    <a:pt x="6232" y="1846"/>
                    <a:pt x="4925" y="2241"/>
                  </a:cubicBezTo>
                  <a:cubicBezTo>
                    <a:pt x="4442" y="2386"/>
                    <a:pt x="3960" y="2511"/>
                    <a:pt x="3477" y="2511"/>
                  </a:cubicBezTo>
                  <a:cubicBezTo>
                    <a:pt x="3352" y="2511"/>
                    <a:pt x="3227" y="2503"/>
                    <a:pt x="3101" y="2484"/>
                  </a:cubicBezTo>
                  <a:cubicBezTo>
                    <a:pt x="2767" y="3183"/>
                    <a:pt x="2250" y="3821"/>
                    <a:pt x="1642" y="4338"/>
                  </a:cubicBezTo>
                  <a:cubicBezTo>
                    <a:pt x="1460" y="4490"/>
                    <a:pt x="1" y="5280"/>
                    <a:pt x="62" y="5554"/>
                  </a:cubicBezTo>
                  <a:cubicBezTo>
                    <a:pt x="305" y="6375"/>
                    <a:pt x="730" y="7134"/>
                    <a:pt x="1308" y="7773"/>
                  </a:cubicBezTo>
                  <a:cubicBezTo>
                    <a:pt x="1521" y="8046"/>
                    <a:pt x="1825" y="8289"/>
                    <a:pt x="2159" y="8320"/>
                  </a:cubicBezTo>
                  <a:cubicBezTo>
                    <a:pt x="2195" y="8324"/>
                    <a:pt x="2231" y="8326"/>
                    <a:pt x="2267" y="8326"/>
                  </a:cubicBezTo>
                  <a:cubicBezTo>
                    <a:pt x="2503" y="8326"/>
                    <a:pt x="2734" y="8243"/>
                    <a:pt x="2919" y="8137"/>
                  </a:cubicBezTo>
                  <a:cubicBezTo>
                    <a:pt x="4347" y="7469"/>
                    <a:pt x="5746" y="6496"/>
                    <a:pt x="6931" y="5493"/>
                  </a:cubicBezTo>
                  <a:cubicBezTo>
                    <a:pt x="8147" y="4490"/>
                    <a:pt x="9819" y="3305"/>
                    <a:pt x="10670" y="1998"/>
                  </a:cubicBezTo>
                  <a:cubicBezTo>
                    <a:pt x="10943" y="1572"/>
                    <a:pt x="11035" y="1116"/>
                    <a:pt x="10974" y="721"/>
                  </a:cubicBezTo>
                  <a:cubicBezTo>
                    <a:pt x="10868" y="183"/>
                    <a:pt x="10619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200252" y="2841367"/>
              <a:ext cx="1307255" cy="832207"/>
            </a:xfrm>
            <a:custGeom>
              <a:avLst/>
              <a:gdLst/>
              <a:ahLst/>
              <a:cxnLst/>
              <a:rect l="l" t="t" r="r" b="b"/>
              <a:pathLst>
                <a:path w="39698" h="25272" extrusionOk="0">
                  <a:moveTo>
                    <a:pt x="22382" y="0"/>
                  </a:moveTo>
                  <a:cubicBezTo>
                    <a:pt x="19533" y="0"/>
                    <a:pt x="16565" y="1067"/>
                    <a:pt x="13800" y="1715"/>
                  </a:cubicBezTo>
                  <a:cubicBezTo>
                    <a:pt x="11612" y="2232"/>
                    <a:pt x="9454" y="2779"/>
                    <a:pt x="7326" y="3478"/>
                  </a:cubicBezTo>
                  <a:cubicBezTo>
                    <a:pt x="6384" y="3752"/>
                    <a:pt x="5411" y="4329"/>
                    <a:pt x="4438" y="4360"/>
                  </a:cubicBezTo>
                  <a:cubicBezTo>
                    <a:pt x="4428" y="4361"/>
                    <a:pt x="4416" y="4361"/>
                    <a:pt x="4401" y="4361"/>
                  </a:cubicBezTo>
                  <a:cubicBezTo>
                    <a:pt x="4003" y="4361"/>
                    <a:pt x="1891" y="3978"/>
                    <a:pt x="2037" y="3539"/>
                  </a:cubicBezTo>
                  <a:lnTo>
                    <a:pt x="2037" y="3539"/>
                  </a:lnTo>
                  <a:lnTo>
                    <a:pt x="1429" y="5363"/>
                  </a:lnTo>
                  <a:cubicBezTo>
                    <a:pt x="730" y="7490"/>
                    <a:pt x="1" y="9649"/>
                    <a:pt x="153" y="11898"/>
                  </a:cubicBezTo>
                  <a:cubicBezTo>
                    <a:pt x="274" y="14025"/>
                    <a:pt x="1612" y="16913"/>
                    <a:pt x="4013" y="16974"/>
                  </a:cubicBezTo>
                  <a:cubicBezTo>
                    <a:pt x="5182" y="17014"/>
                    <a:pt x="6375" y="17096"/>
                    <a:pt x="7561" y="17096"/>
                  </a:cubicBezTo>
                  <a:cubicBezTo>
                    <a:pt x="9056" y="17096"/>
                    <a:pt x="10539" y="16966"/>
                    <a:pt x="11946" y="16457"/>
                  </a:cubicBezTo>
                  <a:cubicBezTo>
                    <a:pt x="14743" y="15454"/>
                    <a:pt x="13952" y="13418"/>
                    <a:pt x="16414" y="11715"/>
                  </a:cubicBezTo>
                  <a:cubicBezTo>
                    <a:pt x="17435" y="11011"/>
                    <a:pt x="18940" y="9549"/>
                    <a:pt x="20373" y="9549"/>
                  </a:cubicBezTo>
                  <a:cubicBezTo>
                    <a:pt x="20733" y="9549"/>
                    <a:pt x="21088" y="9642"/>
                    <a:pt x="21430" y="9861"/>
                  </a:cubicBezTo>
                  <a:cubicBezTo>
                    <a:pt x="22554" y="10560"/>
                    <a:pt x="22858" y="12323"/>
                    <a:pt x="23071" y="13509"/>
                  </a:cubicBezTo>
                  <a:cubicBezTo>
                    <a:pt x="23527" y="16153"/>
                    <a:pt x="24317" y="18524"/>
                    <a:pt x="24591" y="21168"/>
                  </a:cubicBezTo>
                  <a:cubicBezTo>
                    <a:pt x="24591" y="22384"/>
                    <a:pt x="25107" y="23630"/>
                    <a:pt x="25624" y="24755"/>
                  </a:cubicBezTo>
                  <a:cubicBezTo>
                    <a:pt x="25715" y="24938"/>
                    <a:pt x="25807" y="25089"/>
                    <a:pt x="25898" y="25272"/>
                  </a:cubicBezTo>
                  <a:cubicBezTo>
                    <a:pt x="30670" y="23995"/>
                    <a:pt x="35290" y="22202"/>
                    <a:pt x="39697" y="19922"/>
                  </a:cubicBezTo>
                  <a:cubicBezTo>
                    <a:pt x="37600" y="16305"/>
                    <a:pt x="35472" y="12688"/>
                    <a:pt x="33375" y="9071"/>
                  </a:cubicBezTo>
                  <a:cubicBezTo>
                    <a:pt x="31703" y="6244"/>
                    <a:pt x="29971" y="3296"/>
                    <a:pt x="27266" y="1442"/>
                  </a:cubicBezTo>
                  <a:cubicBezTo>
                    <a:pt x="25725" y="377"/>
                    <a:pt x="24074" y="0"/>
                    <a:pt x="223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826228" y="3802211"/>
              <a:ext cx="247897" cy="472084"/>
            </a:xfrm>
            <a:custGeom>
              <a:avLst/>
              <a:gdLst/>
              <a:ahLst/>
              <a:cxnLst/>
              <a:rect l="l" t="t" r="r" b="b"/>
              <a:pathLst>
                <a:path w="7528" h="14336" extrusionOk="0">
                  <a:moveTo>
                    <a:pt x="3080" y="1"/>
                  </a:moveTo>
                  <a:cubicBezTo>
                    <a:pt x="1324" y="1"/>
                    <a:pt x="0" y="1781"/>
                    <a:pt x="323" y="3298"/>
                  </a:cubicBezTo>
                  <a:cubicBezTo>
                    <a:pt x="749" y="5152"/>
                    <a:pt x="1357" y="6975"/>
                    <a:pt x="1995" y="8799"/>
                  </a:cubicBezTo>
                  <a:cubicBezTo>
                    <a:pt x="2421" y="10076"/>
                    <a:pt x="2755" y="11839"/>
                    <a:pt x="3545" y="13085"/>
                  </a:cubicBezTo>
                  <a:cubicBezTo>
                    <a:pt x="3758" y="13450"/>
                    <a:pt x="4001" y="13754"/>
                    <a:pt x="4305" y="13966"/>
                  </a:cubicBezTo>
                  <a:cubicBezTo>
                    <a:pt x="4583" y="14189"/>
                    <a:pt x="4912" y="14335"/>
                    <a:pt x="5245" y="14335"/>
                  </a:cubicBezTo>
                  <a:cubicBezTo>
                    <a:pt x="5276" y="14335"/>
                    <a:pt x="5308" y="14334"/>
                    <a:pt x="5339" y="14331"/>
                  </a:cubicBezTo>
                  <a:cubicBezTo>
                    <a:pt x="5947" y="14270"/>
                    <a:pt x="6585" y="13906"/>
                    <a:pt x="6889" y="13389"/>
                  </a:cubicBezTo>
                  <a:cubicBezTo>
                    <a:pt x="7527" y="12386"/>
                    <a:pt x="7406" y="11687"/>
                    <a:pt x="7284" y="10562"/>
                  </a:cubicBezTo>
                  <a:cubicBezTo>
                    <a:pt x="7223" y="9589"/>
                    <a:pt x="7102" y="8617"/>
                    <a:pt x="6980" y="7644"/>
                  </a:cubicBezTo>
                  <a:cubicBezTo>
                    <a:pt x="6706" y="5760"/>
                    <a:pt x="6402" y="3845"/>
                    <a:pt x="5886" y="1991"/>
                  </a:cubicBezTo>
                  <a:cubicBezTo>
                    <a:pt x="5612" y="1018"/>
                    <a:pt x="5187" y="684"/>
                    <a:pt x="4305" y="288"/>
                  </a:cubicBezTo>
                  <a:cubicBezTo>
                    <a:pt x="3884" y="89"/>
                    <a:pt x="3471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443477" y="3065163"/>
              <a:ext cx="765754" cy="956748"/>
            </a:xfrm>
            <a:custGeom>
              <a:avLst/>
              <a:gdLst/>
              <a:ahLst/>
              <a:cxnLst/>
              <a:rect l="l" t="t" r="r" b="b"/>
              <a:pathLst>
                <a:path w="23254" h="29054" extrusionOk="0">
                  <a:moveTo>
                    <a:pt x="9332" y="10968"/>
                  </a:moveTo>
                  <a:lnTo>
                    <a:pt x="9332" y="10968"/>
                  </a:lnTo>
                  <a:cubicBezTo>
                    <a:pt x="9363" y="11424"/>
                    <a:pt x="9363" y="11880"/>
                    <a:pt x="9302" y="12306"/>
                  </a:cubicBezTo>
                  <a:lnTo>
                    <a:pt x="9332" y="10968"/>
                  </a:lnTo>
                  <a:close/>
                  <a:moveTo>
                    <a:pt x="14138" y="0"/>
                  </a:moveTo>
                  <a:cubicBezTo>
                    <a:pt x="12338" y="0"/>
                    <a:pt x="10178" y="915"/>
                    <a:pt x="9211" y="1637"/>
                  </a:cubicBezTo>
                  <a:cubicBezTo>
                    <a:pt x="7904" y="2609"/>
                    <a:pt x="6870" y="3856"/>
                    <a:pt x="5837" y="5102"/>
                  </a:cubicBezTo>
                  <a:cubicBezTo>
                    <a:pt x="4864" y="6287"/>
                    <a:pt x="3922" y="7625"/>
                    <a:pt x="2493" y="8263"/>
                  </a:cubicBezTo>
                  <a:cubicBezTo>
                    <a:pt x="1764" y="8597"/>
                    <a:pt x="1004" y="8840"/>
                    <a:pt x="366" y="9327"/>
                  </a:cubicBezTo>
                  <a:cubicBezTo>
                    <a:pt x="183" y="9448"/>
                    <a:pt x="1" y="9631"/>
                    <a:pt x="31" y="9874"/>
                  </a:cubicBezTo>
                  <a:cubicBezTo>
                    <a:pt x="62" y="10178"/>
                    <a:pt x="426" y="10330"/>
                    <a:pt x="761" y="10360"/>
                  </a:cubicBezTo>
                  <a:cubicBezTo>
                    <a:pt x="1918" y="10571"/>
                    <a:pt x="2961" y="10804"/>
                    <a:pt x="4127" y="10804"/>
                  </a:cubicBezTo>
                  <a:cubicBezTo>
                    <a:pt x="4309" y="10804"/>
                    <a:pt x="4493" y="10798"/>
                    <a:pt x="4682" y="10786"/>
                  </a:cubicBezTo>
                  <a:cubicBezTo>
                    <a:pt x="5031" y="10771"/>
                    <a:pt x="5381" y="10763"/>
                    <a:pt x="5727" y="10763"/>
                  </a:cubicBezTo>
                  <a:cubicBezTo>
                    <a:pt x="6072" y="10763"/>
                    <a:pt x="6414" y="10771"/>
                    <a:pt x="6749" y="10786"/>
                  </a:cubicBezTo>
                  <a:cubicBezTo>
                    <a:pt x="7843" y="10847"/>
                    <a:pt x="8724" y="11637"/>
                    <a:pt x="8937" y="12670"/>
                  </a:cubicBezTo>
                  <a:cubicBezTo>
                    <a:pt x="9150" y="13795"/>
                    <a:pt x="9393" y="14920"/>
                    <a:pt x="9606" y="16044"/>
                  </a:cubicBezTo>
                  <a:cubicBezTo>
                    <a:pt x="9879" y="17382"/>
                    <a:pt x="9879" y="18719"/>
                    <a:pt x="10153" y="20087"/>
                  </a:cubicBezTo>
                  <a:cubicBezTo>
                    <a:pt x="10335" y="20999"/>
                    <a:pt x="11977" y="29054"/>
                    <a:pt x="12767" y="29054"/>
                  </a:cubicBezTo>
                  <a:cubicBezTo>
                    <a:pt x="16262" y="28993"/>
                    <a:pt x="19758" y="28932"/>
                    <a:pt x="23254" y="28871"/>
                  </a:cubicBezTo>
                  <a:cubicBezTo>
                    <a:pt x="22007" y="23643"/>
                    <a:pt x="20791" y="18415"/>
                    <a:pt x="19545" y="13187"/>
                  </a:cubicBezTo>
                  <a:cubicBezTo>
                    <a:pt x="18664" y="9418"/>
                    <a:pt x="17782" y="5649"/>
                    <a:pt x="16901" y="1880"/>
                  </a:cubicBezTo>
                  <a:cubicBezTo>
                    <a:pt x="16568" y="485"/>
                    <a:pt x="15448" y="0"/>
                    <a:pt x="141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909937" y="4187036"/>
              <a:ext cx="383141" cy="215922"/>
            </a:xfrm>
            <a:custGeom>
              <a:avLst/>
              <a:gdLst/>
              <a:ahLst/>
              <a:cxnLst/>
              <a:rect l="l" t="t" r="r" b="b"/>
              <a:pathLst>
                <a:path w="11635" h="6557" extrusionOk="0">
                  <a:moveTo>
                    <a:pt x="335" y="1"/>
                  </a:moveTo>
                  <a:cubicBezTo>
                    <a:pt x="213" y="31"/>
                    <a:pt x="122" y="62"/>
                    <a:pt x="0" y="92"/>
                  </a:cubicBezTo>
                  <a:cubicBezTo>
                    <a:pt x="91" y="791"/>
                    <a:pt x="183" y="1490"/>
                    <a:pt x="335" y="2189"/>
                  </a:cubicBezTo>
                  <a:cubicBezTo>
                    <a:pt x="426" y="2615"/>
                    <a:pt x="487" y="3344"/>
                    <a:pt x="760" y="3709"/>
                  </a:cubicBezTo>
                  <a:cubicBezTo>
                    <a:pt x="821" y="3770"/>
                    <a:pt x="882" y="3831"/>
                    <a:pt x="973" y="3861"/>
                  </a:cubicBezTo>
                  <a:cubicBezTo>
                    <a:pt x="2097" y="4347"/>
                    <a:pt x="3253" y="4803"/>
                    <a:pt x="4408" y="5198"/>
                  </a:cubicBezTo>
                  <a:cubicBezTo>
                    <a:pt x="5654" y="5594"/>
                    <a:pt x="6900" y="5958"/>
                    <a:pt x="8177" y="6262"/>
                  </a:cubicBezTo>
                  <a:cubicBezTo>
                    <a:pt x="8329" y="6293"/>
                    <a:pt x="9058" y="6414"/>
                    <a:pt x="9848" y="6536"/>
                  </a:cubicBezTo>
                  <a:cubicBezTo>
                    <a:pt x="9925" y="6550"/>
                    <a:pt x="10001" y="6556"/>
                    <a:pt x="10075" y="6556"/>
                  </a:cubicBezTo>
                  <a:cubicBezTo>
                    <a:pt x="10969" y="6556"/>
                    <a:pt x="11635" y="5585"/>
                    <a:pt x="11186" y="4742"/>
                  </a:cubicBezTo>
                  <a:cubicBezTo>
                    <a:pt x="10973" y="4317"/>
                    <a:pt x="10699" y="3952"/>
                    <a:pt x="10396" y="3709"/>
                  </a:cubicBezTo>
                  <a:cubicBezTo>
                    <a:pt x="9544" y="3010"/>
                    <a:pt x="8511" y="2615"/>
                    <a:pt x="7538" y="2098"/>
                  </a:cubicBezTo>
                  <a:cubicBezTo>
                    <a:pt x="6657" y="1642"/>
                    <a:pt x="5867" y="973"/>
                    <a:pt x="5137" y="305"/>
                  </a:cubicBezTo>
                  <a:cubicBezTo>
                    <a:pt x="4477" y="454"/>
                    <a:pt x="3803" y="528"/>
                    <a:pt x="3124" y="528"/>
                  </a:cubicBezTo>
                  <a:cubicBezTo>
                    <a:pt x="2833" y="528"/>
                    <a:pt x="2541" y="514"/>
                    <a:pt x="2249" y="487"/>
                  </a:cubicBezTo>
                  <a:cubicBezTo>
                    <a:pt x="1581" y="426"/>
                    <a:pt x="942" y="274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982054" y="2415281"/>
              <a:ext cx="374381" cy="622015"/>
            </a:xfrm>
            <a:custGeom>
              <a:avLst/>
              <a:gdLst/>
              <a:ahLst/>
              <a:cxnLst/>
              <a:rect l="l" t="t" r="r" b="b"/>
              <a:pathLst>
                <a:path w="11369" h="18889" extrusionOk="0">
                  <a:moveTo>
                    <a:pt x="8064" y="1"/>
                  </a:moveTo>
                  <a:cubicBezTo>
                    <a:pt x="6303" y="1"/>
                    <a:pt x="4876" y="1511"/>
                    <a:pt x="4256" y="3134"/>
                  </a:cubicBezTo>
                  <a:cubicBezTo>
                    <a:pt x="2949" y="6539"/>
                    <a:pt x="1794" y="9943"/>
                    <a:pt x="791" y="13408"/>
                  </a:cubicBezTo>
                  <a:cubicBezTo>
                    <a:pt x="365" y="14837"/>
                    <a:pt x="0" y="16508"/>
                    <a:pt x="851" y="17724"/>
                  </a:cubicBezTo>
                  <a:cubicBezTo>
                    <a:pt x="1393" y="18528"/>
                    <a:pt x="2323" y="18889"/>
                    <a:pt x="3294" y="18889"/>
                  </a:cubicBezTo>
                  <a:cubicBezTo>
                    <a:pt x="4123" y="18889"/>
                    <a:pt x="4982" y="18626"/>
                    <a:pt x="5654" y="18150"/>
                  </a:cubicBezTo>
                  <a:cubicBezTo>
                    <a:pt x="7113" y="17116"/>
                    <a:pt x="7903" y="15384"/>
                    <a:pt x="8602" y="13742"/>
                  </a:cubicBezTo>
                  <a:cubicBezTo>
                    <a:pt x="9727" y="10946"/>
                    <a:pt x="10730" y="8058"/>
                    <a:pt x="11125" y="5080"/>
                  </a:cubicBezTo>
                  <a:cubicBezTo>
                    <a:pt x="11368" y="3317"/>
                    <a:pt x="11156" y="1159"/>
                    <a:pt x="9575" y="368"/>
                  </a:cubicBezTo>
                  <a:cubicBezTo>
                    <a:pt x="9053" y="114"/>
                    <a:pt x="8546" y="1"/>
                    <a:pt x="8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082130" y="2187633"/>
              <a:ext cx="856839" cy="873369"/>
            </a:xfrm>
            <a:custGeom>
              <a:avLst/>
              <a:gdLst/>
              <a:ahLst/>
              <a:cxnLst/>
              <a:rect l="l" t="t" r="r" b="b"/>
              <a:pathLst>
                <a:path w="26020" h="26522" extrusionOk="0">
                  <a:moveTo>
                    <a:pt x="15419" y="1"/>
                  </a:moveTo>
                  <a:cubicBezTo>
                    <a:pt x="13866" y="1"/>
                    <a:pt x="12599" y="837"/>
                    <a:pt x="11095" y="1293"/>
                  </a:cubicBezTo>
                  <a:cubicBezTo>
                    <a:pt x="9302" y="1841"/>
                    <a:pt x="7357" y="1901"/>
                    <a:pt x="5655" y="2783"/>
                  </a:cubicBezTo>
                  <a:cubicBezTo>
                    <a:pt x="5594" y="2813"/>
                    <a:pt x="5533" y="2844"/>
                    <a:pt x="5472" y="2874"/>
                  </a:cubicBezTo>
                  <a:cubicBezTo>
                    <a:pt x="4651" y="3300"/>
                    <a:pt x="3588" y="3999"/>
                    <a:pt x="3162" y="4759"/>
                  </a:cubicBezTo>
                  <a:cubicBezTo>
                    <a:pt x="2645" y="5731"/>
                    <a:pt x="2250" y="6825"/>
                    <a:pt x="1764" y="7828"/>
                  </a:cubicBezTo>
                  <a:cubicBezTo>
                    <a:pt x="1582" y="8224"/>
                    <a:pt x="1" y="11719"/>
                    <a:pt x="366" y="11962"/>
                  </a:cubicBezTo>
                  <a:cubicBezTo>
                    <a:pt x="2341" y="13391"/>
                    <a:pt x="4317" y="14941"/>
                    <a:pt x="6597" y="15823"/>
                  </a:cubicBezTo>
                  <a:cubicBezTo>
                    <a:pt x="6688" y="15853"/>
                    <a:pt x="6232" y="17525"/>
                    <a:pt x="6202" y="17677"/>
                  </a:cubicBezTo>
                  <a:cubicBezTo>
                    <a:pt x="6050" y="18315"/>
                    <a:pt x="5898" y="18923"/>
                    <a:pt x="5776" y="19561"/>
                  </a:cubicBezTo>
                  <a:cubicBezTo>
                    <a:pt x="5533" y="20807"/>
                    <a:pt x="5320" y="22054"/>
                    <a:pt x="5107" y="23330"/>
                  </a:cubicBezTo>
                  <a:cubicBezTo>
                    <a:pt x="4986" y="24029"/>
                    <a:pt x="4864" y="24728"/>
                    <a:pt x="4743" y="25428"/>
                  </a:cubicBezTo>
                  <a:cubicBezTo>
                    <a:pt x="4712" y="25731"/>
                    <a:pt x="14652" y="26400"/>
                    <a:pt x="15564" y="26400"/>
                  </a:cubicBezTo>
                  <a:cubicBezTo>
                    <a:pt x="16524" y="26411"/>
                    <a:pt x="17690" y="26521"/>
                    <a:pt x="18861" y="26521"/>
                  </a:cubicBezTo>
                  <a:cubicBezTo>
                    <a:pt x="20875" y="26521"/>
                    <a:pt x="22903" y="26196"/>
                    <a:pt x="23922" y="24485"/>
                  </a:cubicBezTo>
                  <a:cubicBezTo>
                    <a:pt x="24287" y="23847"/>
                    <a:pt x="24469" y="23148"/>
                    <a:pt x="24652" y="22418"/>
                  </a:cubicBezTo>
                  <a:cubicBezTo>
                    <a:pt x="25503" y="18710"/>
                    <a:pt x="26020" y="14850"/>
                    <a:pt x="25959" y="11020"/>
                  </a:cubicBezTo>
                  <a:cubicBezTo>
                    <a:pt x="25959" y="7980"/>
                    <a:pt x="24925" y="5002"/>
                    <a:pt x="22494" y="2996"/>
                  </a:cubicBezTo>
                  <a:cubicBezTo>
                    <a:pt x="22342" y="2874"/>
                    <a:pt x="22159" y="2752"/>
                    <a:pt x="22007" y="2600"/>
                  </a:cubicBezTo>
                  <a:cubicBezTo>
                    <a:pt x="21126" y="1993"/>
                    <a:pt x="20123" y="1506"/>
                    <a:pt x="19120" y="1081"/>
                  </a:cubicBezTo>
                  <a:cubicBezTo>
                    <a:pt x="18147" y="625"/>
                    <a:pt x="17144" y="199"/>
                    <a:pt x="16050" y="47"/>
                  </a:cubicBezTo>
                  <a:cubicBezTo>
                    <a:pt x="15834" y="15"/>
                    <a:pt x="15624" y="1"/>
                    <a:pt x="154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747787" y="2413173"/>
              <a:ext cx="223232" cy="618458"/>
            </a:xfrm>
            <a:custGeom>
              <a:avLst/>
              <a:gdLst/>
              <a:ahLst/>
              <a:cxnLst/>
              <a:rect l="l" t="t" r="r" b="b"/>
              <a:pathLst>
                <a:path w="6779" h="18781" extrusionOk="0">
                  <a:moveTo>
                    <a:pt x="2831" y="1"/>
                  </a:moveTo>
                  <a:cubicBezTo>
                    <a:pt x="2789" y="1"/>
                    <a:pt x="2747" y="3"/>
                    <a:pt x="2705" y="7"/>
                  </a:cubicBezTo>
                  <a:cubicBezTo>
                    <a:pt x="304" y="189"/>
                    <a:pt x="365" y="4627"/>
                    <a:pt x="243" y="6268"/>
                  </a:cubicBezTo>
                  <a:cubicBezTo>
                    <a:pt x="0" y="9186"/>
                    <a:pt x="152" y="12135"/>
                    <a:pt x="699" y="14992"/>
                  </a:cubicBezTo>
                  <a:cubicBezTo>
                    <a:pt x="912" y="16177"/>
                    <a:pt x="1246" y="17393"/>
                    <a:pt x="2128" y="18183"/>
                  </a:cubicBezTo>
                  <a:cubicBezTo>
                    <a:pt x="2576" y="18580"/>
                    <a:pt x="3161" y="18781"/>
                    <a:pt x="3744" y="18781"/>
                  </a:cubicBezTo>
                  <a:cubicBezTo>
                    <a:pt x="4189" y="18781"/>
                    <a:pt x="4634" y="18663"/>
                    <a:pt x="5015" y="18427"/>
                  </a:cubicBezTo>
                  <a:cubicBezTo>
                    <a:pt x="5927" y="17879"/>
                    <a:pt x="5988" y="16968"/>
                    <a:pt x="6110" y="15964"/>
                  </a:cubicBezTo>
                  <a:cubicBezTo>
                    <a:pt x="6778" y="11527"/>
                    <a:pt x="6292" y="6967"/>
                    <a:pt x="5593" y="2590"/>
                  </a:cubicBezTo>
                  <a:cubicBezTo>
                    <a:pt x="5532" y="2256"/>
                    <a:pt x="5471" y="1952"/>
                    <a:pt x="5350" y="1679"/>
                  </a:cubicBezTo>
                  <a:cubicBezTo>
                    <a:pt x="5137" y="1253"/>
                    <a:pt x="4742" y="979"/>
                    <a:pt x="4377" y="706"/>
                  </a:cubicBezTo>
                  <a:cubicBezTo>
                    <a:pt x="3924" y="366"/>
                    <a:pt x="3393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658678" y="2181541"/>
              <a:ext cx="325348" cy="462074"/>
            </a:xfrm>
            <a:custGeom>
              <a:avLst/>
              <a:gdLst/>
              <a:ahLst/>
              <a:cxnLst/>
              <a:rect l="l" t="t" r="r" b="b"/>
              <a:pathLst>
                <a:path w="9880" h="14032" extrusionOk="0">
                  <a:moveTo>
                    <a:pt x="2651" y="0"/>
                  </a:moveTo>
                  <a:cubicBezTo>
                    <a:pt x="2101" y="0"/>
                    <a:pt x="1569" y="39"/>
                    <a:pt x="1308" y="141"/>
                  </a:cubicBezTo>
                  <a:cubicBezTo>
                    <a:pt x="548" y="445"/>
                    <a:pt x="1095" y="1174"/>
                    <a:pt x="791" y="1904"/>
                  </a:cubicBezTo>
                  <a:cubicBezTo>
                    <a:pt x="457" y="2664"/>
                    <a:pt x="366" y="3485"/>
                    <a:pt x="305" y="4305"/>
                  </a:cubicBezTo>
                  <a:cubicBezTo>
                    <a:pt x="31" y="7193"/>
                    <a:pt x="183" y="10020"/>
                    <a:pt x="1" y="12877"/>
                  </a:cubicBezTo>
                  <a:cubicBezTo>
                    <a:pt x="1612" y="13090"/>
                    <a:pt x="3223" y="13272"/>
                    <a:pt x="4834" y="13485"/>
                  </a:cubicBezTo>
                  <a:cubicBezTo>
                    <a:pt x="6506" y="13667"/>
                    <a:pt x="8208" y="13849"/>
                    <a:pt x="9879" y="14032"/>
                  </a:cubicBezTo>
                  <a:cubicBezTo>
                    <a:pt x="9515" y="10992"/>
                    <a:pt x="9028" y="7983"/>
                    <a:pt x="8360" y="5035"/>
                  </a:cubicBezTo>
                  <a:cubicBezTo>
                    <a:pt x="7843" y="2725"/>
                    <a:pt x="6688" y="658"/>
                    <a:pt x="4195" y="111"/>
                  </a:cubicBezTo>
                  <a:cubicBezTo>
                    <a:pt x="3878" y="47"/>
                    <a:pt x="3253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493531" y="1854871"/>
              <a:ext cx="342340" cy="408760"/>
            </a:xfrm>
            <a:custGeom>
              <a:avLst/>
              <a:gdLst/>
              <a:ahLst/>
              <a:cxnLst/>
              <a:rect l="l" t="t" r="r" b="b"/>
              <a:pathLst>
                <a:path w="10396" h="12413" extrusionOk="0">
                  <a:moveTo>
                    <a:pt x="7691" y="0"/>
                  </a:moveTo>
                  <a:cubicBezTo>
                    <a:pt x="7540" y="22"/>
                    <a:pt x="7405" y="43"/>
                    <a:pt x="7274" y="43"/>
                  </a:cubicBezTo>
                  <a:cubicBezTo>
                    <a:pt x="7220" y="43"/>
                    <a:pt x="7167" y="39"/>
                    <a:pt x="7113" y="30"/>
                  </a:cubicBezTo>
                  <a:cubicBezTo>
                    <a:pt x="6971" y="30"/>
                    <a:pt x="6829" y="17"/>
                    <a:pt x="6688" y="17"/>
                  </a:cubicBezTo>
                  <a:cubicBezTo>
                    <a:pt x="6617" y="17"/>
                    <a:pt x="6546" y="20"/>
                    <a:pt x="6475" y="30"/>
                  </a:cubicBezTo>
                  <a:cubicBezTo>
                    <a:pt x="5654" y="61"/>
                    <a:pt x="4864" y="334"/>
                    <a:pt x="4165" y="790"/>
                  </a:cubicBezTo>
                  <a:cubicBezTo>
                    <a:pt x="3435" y="1246"/>
                    <a:pt x="2615" y="2097"/>
                    <a:pt x="2250" y="2888"/>
                  </a:cubicBezTo>
                  <a:cubicBezTo>
                    <a:pt x="1824" y="3860"/>
                    <a:pt x="1824" y="5319"/>
                    <a:pt x="1794" y="6383"/>
                  </a:cubicBezTo>
                  <a:cubicBezTo>
                    <a:pt x="1764" y="8116"/>
                    <a:pt x="1976" y="10973"/>
                    <a:pt x="1" y="11642"/>
                  </a:cubicBezTo>
                  <a:cubicBezTo>
                    <a:pt x="1364" y="12155"/>
                    <a:pt x="2817" y="12412"/>
                    <a:pt x="4268" y="12412"/>
                  </a:cubicBezTo>
                  <a:cubicBezTo>
                    <a:pt x="5050" y="12412"/>
                    <a:pt x="5830" y="12338"/>
                    <a:pt x="6596" y="12189"/>
                  </a:cubicBezTo>
                  <a:cubicBezTo>
                    <a:pt x="6444" y="11672"/>
                    <a:pt x="6505" y="11186"/>
                    <a:pt x="6596" y="10639"/>
                  </a:cubicBezTo>
                  <a:cubicBezTo>
                    <a:pt x="6688" y="10091"/>
                    <a:pt x="6688" y="10091"/>
                    <a:pt x="7235" y="10031"/>
                  </a:cubicBezTo>
                  <a:cubicBezTo>
                    <a:pt x="8055" y="9909"/>
                    <a:pt x="8755" y="9484"/>
                    <a:pt x="9210" y="8784"/>
                  </a:cubicBezTo>
                  <a:cubicBezTo>
                    <a:pt x="10214" y="7325"/>
                    <a:pt x="10214" y="5380"/>
                    <a:pt x="10305" y="3708"/>
                  </a:cubicBezTo>
                  <a:cubicBezTo>
                    <a:pt x="10335" y="2796"/>
                    <a:pt x="10396" y="1885"/>
                    <a:pt x="10092" y="1064"/>
                  </a:cubicBezTo>
                  <a:cubicBezTo>
                    <a:pt x="10001" y="821"/>
                    <a:pt x="9910" y="578"/>
                    <a:pt x="9697" y="426"/>
                  </a:cubicBezTo>
                  <a:cubicBezTo>
                    <a:pt x="9514" y="243"/>
                    <a:pt x="9241" y="182"/>
                    <a:pt x="8967" y="122"/>
                  </a:cubicBezTo>
                  <a:cubicBezTo>
                    <a:pt x="8542" y="30"/>
                    <a:pt x="8116" y="0"/>
                    <a:pt x="76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518558" y="1774982"/>
              <a:ext cx="359365" cy="321792"/>
            </a:xfrm>
            <a:custGeom>
              <a:avLst/>
              <a:gdLst/>
              <a:ahLst/>
              <a:cxnLst/>
              <a:rect l="l" t="t" r="r" b="b"/>
              <a:pathLst>
                <a:path w="10913" h="9772" extrusionOk="0">
                  <a:moveTo>
                    <a:pt x="6385" y="1"/>
                  </a:moveTo>
                  <a:cubicBezTo>
                    <a:pt x="5916" y="1"/>
                    <a:pt x="5451" y="189"/>
                    <a:pt x="5137" y="542"/>
                  </a:cubicBezTo>
                  <a:cubicBezTo>
                    <a:pt x="4925" y="754"/>
                    <a:pt x="4742" y="1028"/>
                    <a:pt x="4499" y="1149"/>
                  </a:cubicBezTo>
                  <a:cubicBezTo>
                    <a:pt x="4288" y="1245"/>
                    <a:pt x="4039" y="1270"/>
                    <a:pt x="3778" y="1270"/>
                  </a:cubicBezTo>
                  <a:cubicBezTo>
                    <a:pt x="3489" y="1270"/>
                    <a:pt x="3185" y="1239"/>
                    <a:pt x="2896" y="1239"/>
                  </a:cubicBezTo>
                  <a:cubicBezTo>
                    <a:pt x="2282" y="1239"/>
                    <a:pt x="1741" y="1378"/>
                    <a:pt x="1581" y="2244"/>
                  </a:cubicBezTo>
                  <a:cubicBezTo>
                    <a:pt x="1551" y="2456"/>
                    <a:pt x="1551" y="2700"/>
                    <a:pt x="1429" y="2912"/>
                  </a:cubicBezTo>
                  <a:cubicBezTo>
                    <a:pt x="1338" y="3034"/>
                    <a:pt x="1186" y="3125"/>
                    <a:pt x="1034" y="3186"/>
                  </a:cubicBezTo>
                  <a:cubicBezTo>
                    <a:pt x="943" y="3247"/>
                    <a:pt x="821" y="3308"/>
                    <a:pt x="700" y="3399"/>
                  </a:cubicBezTo>
                  <a:cubicBezTo>
                    <a:pt x="487" y="3520"/>
                    <a:pt x="274" y="3703"/>
                    <a:pt x="213" y="3946"/>
                  </a:cubicBezTo>
                  <a:cubicBezTo>
                    <a:pt x="0" y="4615"/>
                    <a:pt x="852" y="5283"/>
                    <a:pt x="608" y="5952"/>
                  </a:cubicBezTo>
                  <a:cubicBezTo>
                    <a:pt x="578" y="6074"/>
                    <a:pt x="487" y="6165"/>
                    <a:pt x="426" y="6286"/>
                  </a:cubicBezTo>
                  <a:cubicBezTo>
                    <a:pt x="61" y="6894"/>
                    <a:pt x="304" y="7593"/>
                    <a:pt x="304" y="8262"/>
                  </a:cubicBezTo>
                  <a:cubicBezTo>
                    <a:pt x="304" y="8900"/>
                    <a:pt x="183" y="9569"/>
                    <a:pt x="973" y="9751"/>
                  </a:cubicBezTo>
                  <a:cubicBezTo>
                    <a:pt x="1045" y="9765"/>
                    <a:pt x="1115" y="9772"/>
                    <a:pt x="1183" y="9772"/>
                  </a:cubicBezTo>
                  <a:cubicBezTo>
                    <a:pt x="1857" y="9772"/>
                    <a:pt x="2316" y="9124"/>
                    <a:pt x="2675" y="8627"/>
                  </a:cubicBezTo>
                  <a:cubicBezTo>
                    <a:pt x="3070" y="8140"/>
                    <a:pt x="3526" y="7745"/>
                    <a:pt x="4043" y="7411"/>
                  </a:cubicBezTo>
                  <a:cubicBezTo>
                    <a:pt x="4377" y="7168"/>
                    <a:pt x="4742" y="6985"/>
                    <a:pt x="4955" y="6621"/>
                  </a:cubicBezTo>
                  <a:cubicBezTo>
                    <a:pt x="5289" y="6074"/>
                    <a:pt x="5259" y="5374"/>
                    <a:pt x="5776" y="4979"/>
                  </a:cubicBezTo>
                  <a:cubicBezTo>
                    <a:pt x="6025" y="4796"/>
                    <a:pt x="6319" y="4748"/>
                    <a:pt x="6626" y="4748"/>
                  </a:cubicBezTo>
                  <a:cubicBezTo>
                    <a:pt x="6963" y="4748"/>
                    <a:pt x="7315" y="4805"/>
                    <a:pt x="7643" y="4805"/>
                  </a:cubicBezTo>
                  <a:cubicBezTo>
                    <a:pt x="7711" y="4805"/>
                    <a:pt x="7777" y="4803"/>
                    <a:pt x="7843" y="4797"/>
                  </a:cubicBezTo>
                  <a:cubicBezTo>
                    <a:pt x="9210" y="4706"/>
                    <a:pt x="10730" y="3703"/>
                    <a:pt x="10852" y="2244"/>
                  </a:cubicBezTo>
                  <a:cubicBezTo>
                    <a:pt x="10913" y="1514"/>
                    <a:pt x="10609" y="785"/>
                    <a:pt x="10092" y="329"/>
                  </a:cubicBezTo>
                  <a:cubicBezTo>
                    <a:pt x="9909" y="177"/>
                    <a:pt x="9727" y="55"/>
                    <a:pt x="9514" y="25"/>
                  </a:cubicBezTo>
                  <a:cubicBezTo>
                    <a:pt x="9477" y="17"/>
                    <a:pt x="9440" y="14"/>
                    <a:pt x="9402" y="14"/>
                  </a:cubicBezTo>
                  <a:cubicBezTo>
                    <a:pt x="9130" y="14"/>
                    <a:pt x="8843" y="188"/>
                    <a:pt x="8602" y="268"/>
                  </a:cubicBezTo>
                  <a:cubicBezTo>
                    <a:pt x="8357" y="335"/>
                    <a:pt x="8111" y="435"/>
                    <a:pt x="7865" y="435"/>
                  </a:cubicBezTo>
                  <a:cubicBezTo>
                    <a:pt x="7777" y="435"/>
                    <a:pt x="7688" y="422"/>
                    <a:pt x="7599" y="390"/>
                  </a:cubicBezTo>
                  <a:cubicBezTo>
                    <a:pt x="7447" y="329"/>
                    <a:pt x="7295" y="238"/>
                    <a:pt x="7143" y="177"/>
                  </a:cubicBezTo>
                  <a:cubicBezTo>
                    <a:pt x="6906" y="58"/>
                    <a:pt x="6645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591631" y="1982476"/>
              <a:ext cx="94114" cy="90064"/>
            </a:xfrm>
            <a:custGeom>
              <a:avLst/>
              <a:gdLst/>
              <a:ahLst/>
              <a:cxnLst/>
              <a:rect l="l" t="t" r="r" b="b"/>
              <a:pathLst>
                <a:path w="2858" h="2735" extrusionOk="0">
                  <a:moveTo>
                    <a:pt x="1515" y="0"/>
                  </a:moveTo>
                  <a:cubicBezTo>
                    <a:pt x="1157" y="0"/>
                    <a:pt x="795" y="123"/>
                    <a:pt x="517" y="350"/>
                  </a:cubicBezTo>
                  <a:cubicBezTo>
                    <a:pt x="456" y="411"/>
                    <a:pt x="396" y="472"/>
                    <a:pt x="335" y="532"/>
                  </a:cubicBezTo>
                  <a:cubicBezTo>
                    <a:pt x="122" y="806"/>
                    <a:pt x="0" y="1171"/>
                    <a:pt x="31" y="1536"/>
                  </a:cubicBezTo>
                  <a:cubicBezTo>
                    <a:pt x="92" y="2113"/>
                    <a:pt x="608" y="2630"/>
                    <a:pt x="1155" y="2721"/>
                  </a:cubicBezTo>
                  <a:cubicBezTo>
                    <a:pt x="1214" y="2730"/>
                    <a:pt x="1273" y="2734"/>
                    <a:pt x="1332" y="2734"/>
                  </a:cubicBezTo>
                  <a:cubicBezTo>
                    <a:pt x="1673" y="2734"/>
                    <a:pt x="2016" y="2589"/>
                    <a:pt x="2250" y="2356"/>
                  </a:cubicBezTo>
                  <a:cubicBezTo>
                    <a:pt x="2736" y="1870"/>
                    <a:pt x="2858" y="806"/>
                    <a:pt x="2310" y="289"/>
                  </a:cubicBezTo>
                  <a:cubicBezTo>
                    <a:pt x="2158" y="137"/>
                    <a:pt x="1946" y="46"/>
                    <a:pt x="1733" y="16"/>
                  </a:cubicBezTo>
                  <a:cubicBezTo>
                    <a:pt x="1661" y="5"/>
                    <a:pt x="1588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66050" y="2845023"/>
              <a:ext cx="851800" cy="220829"/>
            </a:xfrm>
            <a:custGeom>
              <a:avLst/>
              <a:gdLst/>
              <a:ahLst/>
              <a:cxnLst/>
              <a:rect l="l" t="t" r="r" b="b"/>
              <a:pathLst>
                <a:path w="25867" h="6706" extrusionOk="0">
                  <a:moveTo>
                    <a:pt x="6131" y="1"/>
                  </a:moveTo>
                  <a:cubicBezTo>
                    <a:pt x="5255" y="1"/>
                    <a:pt x="4384" y="100"/>
                    <a:pt x="3526" y="328"/>
                  </a:cubicBezTo>
                  <a:cubicBezTo>
                    <a:pt x="1337" y="905"/>
                    <a:pt x="0" y="2729"/>
                    <a:pt x="1520" y="4796"/>
                  </a:cubicBezTo>
                  <a:cubicBezTo>
                    <a:pt x="2142" y="5640"/>
                    <a:pt x="3040" y="5754"/>
                    <a:pt x="4000" y="5754"/>
                  </a:cubicBezTo>
                  <a:cubicBezTo>
                    <a:pt x="4354" y="5754"/>
                    <a:pt x="4716" y="5738"/>
                    <a:pt x="5076" y="5738"/>
                  </a:cubicBezTo>
                  <a:cubicBezTo>
                    <a:pt x="8663" y="5829"/>
                    <a:pt x="12250" y="5768"/>
                    <a:pt x="15836" y="6194"/>
                  </a:cubicBezTo>
                  <a:cubicBezTo>
                    <a:pt x="16140" y="6224"/>
                    <a:pt x="16475" y="6255"/>
                    <a:pt x="16778" y="6316"/>
                  </a:cubicBezTo>
                  <a:cubicBezTo>
                    <a:pt x="18430" y="6501"/>
                    <a:pt x="20166" y="6705"/>
                    <a:pt x="21871" y="6705"/>
                  </a:cubicBezTo>
                  <a:cubicBezTo>
                    <a:pt x="23242" y="6705"/>
                    <a:pt x="24594" y="6573"/>
                    <a:pt x="25867" y="6194"/>
                  </a:cubicBezTo>
                  <a:cubicBezTo>
                    <a:pt x="25411" y="5556"/>
                    <a:pt x="24955" y="4887"/>
                    <a:pt x="24347" y="4340"/>
                  </a:cubicBezTo>
                  <a:cubicBezTo>
                    <a:pt x="23769" y="3793"/>
                    <a:pt x="23040" y="3367"/>
                    <a:pt x="22250" y="3246"/>
                  </a:cubicBezTo>
                  <a:cubicBezTo>
                    <a:pt x="22118" y="3227"/>
                    <a:pt x="21986" y="3220"/>
                    <a:pt x="21854" y="3220"/>
                  </a:cubicBezTo>
                  <a:cubicBezTo>
                    <a:pt x="21560" y="3220"/>
                    <a:pt x="21267" y="3255"/>
                    <a:pt x="20973" y="3276"/>
                  </a:cubicBezTo>
                  <a:cubicBezTo>
                    <a:pt x="20295" y="3361"/>
                    <a:pt x="19408" y="3708"/>
                    <a:pt x="18700" y="3708"/>
                  </a:cubicBezTo>
                  <a:cubicBezTo>
                    <a:pt x="18646" y="3708"/>
                    <a:pt x="18593" y="3706"/>
                    <a:pt x="18541" y="3702"/>
                  </a:cubicBezTo>
                  <a:cubicBezTo>
                    <a:pt x="17934" y="3641"/>
                    <a:pt x="17113" y="3124"/>
                    <a:pt x="16535" y="2881"/>
                  </a:cubicBezTo>
                  <a:cubicBezTo>
                    <a:pt x="13339" y="1637"/>
                    <a:pt x="9693" y="1"/>
                    <a:pt x="61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827842" y="2216612"/>
              <a:ext cx="473632" cy="720475"/>
            </a:xfrm>
            <a:custGeom>
              <a:avLst/>
              <a:gdLst/>
              <a:ahLst/>
              <a:cxnLst/>
              <a:rect l="l" t="t" r="r" b="b"/>
              <a:pathLst>
                <a:path w="14383" h="21879" extrusionOk="0">
                  <a:moveTo>
                    <a:pt x="13375" y="2906"/>
                  </a:moveTo>
                  <a:cubicBezTo>
                    <a:pt x="13375" y="2936"/>
                    <a:pt x="13344" y="2967"/>
                    <a:pt x="13344" y="2967"/>
                  </a:cubicBezTo>
                  <a:cubicBezTo>
                    <a:pt x="13223" y="3301"/>
                    <a:pt x="12889" y="3514"/>
                    <a:pt x="12615" y="3696"/>
                  </a:cubicBezTo>
                  <a:cubicBezTo>
                    <a:pt x="12463" y="3787"/>
                    <a:pt x="12281" y="3879"/>
                    <a:pt x="12098" y="4000"/>
                  </a:cubicBezTo>
                  <a:cubicBezTo>
                    <a:pt x="12007" y="4091"/>
                    <a:pt x="11885" y="4152"/>
                    <a:pt x="11764" y="4243"/>
                  </a:cubicBezTo>
                  <a:cubicBezTo>
                    <a:pt x="11764" y="4152"/>
                    <a:pt x="11764" y="4091"/>
                    <a:pt x="11733" y="4000"/>
                  </a:cubicBezTo>
                  <a:lnTo>
                    <a:pt x="11764" y="4000"/>
                  </a:lnTo>
                  <a:cubicBezTo>
                    <a:pt x="12007" y="3818"/>
                    <a:pt x="12311" y="3696"/>
                    <a:pt x="12585" y="3514"/>
                  </a:cubicBezTo>
                  <a:cubicBezTo>
                    <a:pt x="12706" y="3423"/>
                    <a:pt x="12858" y="3331"/>
                    <a:pt x="13010" y="3210"/>
                  </a:cubicBezTo>
                  <a:cubicBezTo>
                    <a:pt x="13101" y="3119"/>
                    <a:pt x="13314" y="3027"/>
                    <a:pt x="13375" y="2906"/>
                  </a:cubicBezTo>
                  <a:close/>
                  <a:moveTo>
                    <a:pt x="11997" y="0"/>
                  </a:moveTo>
                  <a:cubicBezTo>
                    <a:pt x="11861" y="0"/>
                    <a:pt x="11710" y="66"/>
                    <a:pt x="11582" y="231"/>
                  </a:cubicBezTo>
                  <a:cubicBezTo>
                    <a:pt x="11278" y="535"/>
                    <a:pt x="9332" y="2328"/>
                    <a:pt x="8937" y="2480"/>
                  </a:cubicBezTo>
                  <a:cubicBezTo>
                    <a:pt x="8755" y="2572"/>
                    <a:pt x="8603" y="2632"/>
                    <a:pt x="8451" y="2723"/>
                  </a:cubicBezTo>
                  <a:cubicBezTo>
                    <a:pt x="8755" y="2298"/>
                    <a:pt x="8998" y="1842"/>
                    <a:pt x="9180" y="1325"/>
                  </a:cubicBezTo>
                  <a:cubicBezTo>
                    <a:pt x="9272" y="1033"/>
                    <a:pt x="9033" y="850"/>
                    <a:pt x="8796" y="850"/>
                  </a:cubicBezTo>
                  <a:cubicBezTo>
                    <a:pt x="8638" y="850"/>
                    <a:pt x="8481" y="931"/>
                    <a:pt x="8420" y="1113"/>
                  </a:cubicBezTo>
                  <a:cubicBezTo>
                    <a:pt x="8056" y="2116"/>
                    <a:pt x="7235" y="2875"/>
                    <a:pt x="6445" y="3544"/>
                  </a:cubicBezTo>
                  <a:cubicBezTo>
                    <a:pt x="5776" y="4122"/>
                    <a:pt x="5168" y="4851"/>
                    <a:pt x="4894" y="5702"/>
                  </a:cubicBezTo>
                  <a:cubicBezTo>
                    <a:pt x="4773" y="6097"/>
                    <a:pt x="4742" y="6553"/>
                    <a:pt x="4590" y="6948"/>
                  </a:cubicBezTo>
                  <a:cubicBezTo>
                    <a:pt x="4347" y="7708"/>
                    <a:pt x="4013" y="8438"/>
                    <a:pt x="3679" y="9167"/>
                  </a:cubicBezTo>
                  <a:cubicBezTo>
                    <a:pt x="3344" y="9958"/>
                    <a:pt x="3010" y="10748"/>
                    <a:pt x="2676" y="11538"/>
                  </a:cubicBezTo>
                  <a:cubicBezTo>
                    <a:pt x="2037" y="13119"/>
                    <a:pt x="1429" y="14730"/>
                    <a:pt x="882" y="16341"/>
                  </a:cubicBezTo>
                  <a:cubicBezTo>
                    <a:pt x="730" y="16736"/>
                    <a:pt x="578" y="17161"/>
                    <a:pt x="457" y="17557"/>
                  </a:cubicBezTo>
                  <a:cubicBezTo>
                    <a:pt x="214" y="18256"/>
                    <a:pt x="1" y="18924"/>
                    <a:pt x="1" y="19654"/>
                  </a:cubicBezTo>
                  <a:cubicBezTo>
                    <a:pt x="31" y="20383"/>
                    <a:pt x="305" y="21143"/>
                    <a:pt x="882" y="21538"/>
                  </a:cubicBezTo>
                  <a:cubicBezTo>
                    <a:pt x="1229" y="21779"/>
                    <a:pt x="1647" y="21878"/>
                    <a:pt x="2053" y="21878"/>
                  </a:cubicBezTo>
                  <a:cubicBezTo>
                    <a:pt x="2109" y="21878"/>
                    <a:pt x="2164" y="21876"/>
                    <a:pt x="2220" y="21873"/>
                  </a:cubicBezTo>
                  <a:cubicBezTo>
                    <a:pt x="3314" y="21842"/>
                    <a:pt x="4347" y="21174"/>
                    <a:pt x="5046" y="20323"/>
                  </a:cubicBezTo>
                  <a:cubicBezTo>
                    <a:pt x="5746" y="19471"/>
                    <a:pt x="6171" y="18438"/>
                    <a:pt x="6536" y="17374"/>
                  </a:cubicBezTo>
                  <a:cubicBezTo>
                    <a:pt x="7022" y="15946"/>
                    <a:pt x="6931" y="14547"/>
                    <a:pt x="7387" y="13119"/>
                  </a:cubicBezTo>
                  <a:cubicBezTo>
                    <a:pt x="7630" y="12420"/>
                    <a:pt x="7812" y="11721"/>
                    <a:pt x="7934" y="11021"/>
                  </a:cubicBezTo>
                  <a:lnTo>
                    <a:pt x="8481" y="8134"/>
                  </a:lnTo>
                  <a:cubicBezTo>
                    <a:pt x="8542" y="7860"/>
                    <a:pt x="8603" y="7617"/>
                    <a:pt x="8694" y="7374"/>
                  </a:cubicBezTo>
                  <a:cubicBezTo>
                    <a:pt x="8876" y="7070"/>
                    <a:pt x="9089" y="6979"/>
                    <a:pt x="9393" y="6827"/>
                  </a:cubicBezTo>
                  <a:cubicBezTo>
                    <a:pt x="10366" y="6280"/>
                    <a:pt x="11278" y="5611"/>
                    <a:pt x="12098" y="4851"/>
                  </a:cubicBezTo>
                  <a:cubicBezTo>
                    <a:pt x="12737" y="4274"/>
                    <a:pt x="13740" y="4122"/>
                    <a:pt x="14104" y="3179"/>
                  </a:cubicBezTo>
                  <a:cubicBezTo>
                    <a:pt x="14201" y="2891"/>
                    <a:pt x="13973" y="2716"/>
                    <a:pt x="13739" y="2716"/>
                  </a:cubicBezTo>
                  <a:cubicBezTo>
                    <a:pt x="13677" y="2716"/>
                    <a:pt x="13614" y="2729"/>
                    <a:pt x="13557" y="2754"/>
                  </a:cubicBezTo>
                  <a:cubicBezTo>
                    <a:pt x="13770" y="2541"/>
                    <a:pt x="13983" y="2328"/>
                    <a:pt x="14165" y="2085"/>
                  </a:cubicBezTo>
                  <a:cubicBezTo>
                    <a:pt x="14196" y="2055"/>
                    <a:pt x="14226" y="2024"/>
                    <a:pt x="14226" y="1994"/>
                  </a:cubicBezTo>
                  <a:cubicBezTo>
                    <a:pt x="14317" y="1842"/>
                    <a:pt x="14317" y="1660"/>
                    <a:pt x="14165" y="1538"/>
                  </a:cubicBezTo>
                  <a:lnTo>
                    <a:pt x="14165" y="1508"/>
                  </a:lnTo>
                  <a:cubicBezTo>
                    <a:pt x="14091" y="1434"/>
                    <a:pt x="13997" y="1400"/>
                    <a:pt x="13903" y="1400"/>
                  </a:cubicBezTo>
                  <a:cubicBezTo>
                    <a:pt x="13766" y="1400"/>
                    <a:pt x="13629" y="1472"/>
                    <a:pt x="13557" y="1599"/>
                  </a:cubicBezTo>
                  <a:cubicBezTo>
                    <a:pt x="13527" y="1599"/>
                    <a:pt x="13527" y="1599"/>
                    <a:pt x="13527" y="1629"/>
                  </a:cubicBezTo>
                  <a:cubicBezTo>
                    <a:pt x="13284" y="1994"/>
                    <a:pt x="12828" y="2359"/>
                    <a:pt x="12463" y="2632"/>
                  </a:cubicBezTo>
                  <a:cubicBezTo>
                    <a:pt x="12281" y="2784"/>
                    <a:pt x="12068" y="2906"/>
                    <a:pt x="11855" y="3027"/>
                  </a:cubicBezTo>
                  <a:cubicBezTo>
                    <a:pt x="11794" y="3088"/>
                    <a:pt x="11703" y="3119"/>
                    <a:pt x="11642" y="3179"/>
                  </a:cubicBezTo>
                  <a:lnTo>
                    <a:pt x="11551" y="3240"/>
                  </a:lnTo>
                  <a:cubicBezTo>
                    <a:pt x="11521" y="3210"/>
                    <a:pt x="11521" y="3210"/>
                    <a:pt x="11521" y="3179"/>
                  </a:cubicBezTo>
                  <a:cubicBezTo>
                    <a:pt x="11673" y="3058"/>
                    <a:pt x="11855" y="2936"/>
                    <a:pt x="12007" y="2784"/>
                  </a:cubicBezTo>
                  <a:cubicBezTo>
                    <a:pt x="12250" y="2602"/>
                    <a:pt x="12463" y="2389"/>
                    <a:pt x="12706" y="2207"/>
                  </a:cubicBezTo>
                  <a:cubicBezTo>
                    <a:pt x="13162" y="1812"/>
                    <a:pt x="13618" y="1416"/>
                    <a:pt x="14074" y="1021"/>
                  </a:cubicBezTo>
                  <a:cubicBezTo>
                    <a:pt x="14382" y="760"/>
                    <a:pt x="14117" y="370"/>
                    <a:pt x="13798" y="370"/>
                  </a:cubicBezTo>
                  <a:cubicBezTo>
                    <a:pt x="13708" y="370"/>
                    <a:pt x="13614" y="401"/>
                    <a:pt x="13527" y="474"/>
                  </a:cubicBezTo>
                  <a:cubicBezTo>
                    <a:pt x="12737" y="1173"/>
                    <a:pt x="11916" y="1842"/>
                    <a:pt x="11095" y="2541"/>
                  </a:cubicBezTo>
                  <a:cubicBezTo>
                    <a:pt x="11065" y="2511"/>
                    <a:pt x="10882" y="2389"/>
                    <a:pt x="10761" y="2298"/>
                  </a:cubicBezTo>
                  <a:cubicBezTo>
                    <a:pt x="10670" y="2268"/>
                    <a:pt x="10639" y="2146"/>
                    <a:pt x="10730" y="2055"/>
                  </a:cubicBezTo>
                  <a:lnTo>
                    <a:pt x="12281" y="626"/>
                  </a:lnTo>
                  <a:cubicBezTo>
                    <a:pt x="12556" y="350"/>
                    <a:pt x="12314" y="0"/>
                    <a:pt x="119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797809" y="2509462"/>
              <a:ext cx="77122" cy="205780"/>
            </a:xfrm>
            <a:custGeom>
              <a:avLst/>
              <a:gdLst/>
              <a:ahLst/>
              <a:cxnLst/>
              <a:rect l="l" t="t" r="r" b="b"/>
              <a:pathLst>
                <a:path w="2342" h="6249" extrusionOk="0">
                  <a:moveTo>
                    <a:pt x="426" y="1"/>
                  </a:moveTo>
                  <a:cubicBezTo>
                    <a:pt x="335" y="305"/>
                    <a:pt x="305" y="609"/>
                    <a:pt x="305" y="913"/>
                  </a:cubicBezTo>
                  <a:lnTo>
                    <a:pt x="1" y="6050"/>
                  </a:lnTo>
                  <a:cubicBezTo>
                    <a:pt x="52" y="6090"/>
                    <a:pt x="102" y="6104"/>
                    <a:pt x="154" y="6104"/>
                  </a:cubicBezTo>
                  <a:cubicBezTo>
                    <a:pt x="258" y="6104"/>
                    <a:pt x="366" y="6050"/>
                    <a:pt x="487" y="6050"/>
                  </a:cubicBezTo>
                  <a:cubicBezTo>
                    <a:pt x="700" y="6050"/>
                    <a:pt x="974" y="6110"/>
                    <a:pt x="1186" y="6141"/>
                  </a:cubicBezTo>
                  <a:cubicBezTo>
                    <a:pt x="1504" y="6165"/>
                    <a:pt x="1822" y="6249"/>
                    <a:pt x="2124" y="6249"/>
                  </a:cubicBezTo>
                  <a:cubicBezTo>
                    <a:pt x="2198" y="6249"/>
                    <a:pt x="2270" y="6244"/>
                    <a:pt x="2341" y="6232"/>
                  </a:cubicBezTo>
                  <a:cubicBezTo>
                    <a:pt x="2311" y="6201"/>
                    <a:pt x="2311" y="6201"/>
                    <a:pt x="2311" y="6201"/>
                  </a:cubicBezTo>
                  <a:cubicBezTo>
                    <a:pt x="1885" y="4469"/>
                    <a:pt x="1429" y="2736"/>
                    <a:pt x="852" y="1034"/>
                  </a:cubicBezTo>
                  <a:cubicBezTo>
                    <a:pt x="730" y="669"/>
                    <a:pt x="578" y="335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1662695" y="2170147"/>
              <a:ext cx="55092" cy="54104"/>
            </a:xfrm>
            <a:custGeom>
              <a:avLst/>
              <a:gdLst/>
              <a:ahLst/>
              <a:cxnLst/>
              <a:rect l="l" t="t" r="r" b="b"/>
              <a:pathLst>
                <a:path w="1673" h="1643" extrusionOk="0">
                  <a:moveTo>
                    <a:pt x="0" y="1"/>
                  </a:moveTo>
                  <a:cubicBezTo>
                    <a:pt x="0" y="31"/>
                    <a:pt x="31" y="61"/>
                    <a:pt x="31" y="61"/>
                  </a:cubicBezTo>
                  <a:cubicBezTo>
                    <a:pt x="61" y="92"/>
                    <a:pt x="61" y="122"/>
                    <a:pt x="92" y="153"/>
                  </a:cubicBezTo>
                  <a:cubicBezTo>
                    <a:pt x="183" y="305"/>
                    <a:pt x="274" y="426"/>
                    <a:pt x="365" y="548"/>
                  </a:cubicBezTo>
                  <a:cubicBezTo>
                    <a:pt x="578" y="791"/>
                    <a:pt x="1277" y="1551"/>
                    <a:pt x="1368" y="1642"/>
                  </a:cubicBezTo>
                  <a:cubicBezTo>
                    <a:pt x="1368" y="1520"/>
                    <a:pt x="1429" y="913"/>
                    <a:pt x="1642" y="609"/>
                  </a:cubicBezTo>
                  <a:cubicBezTo>
                    <a:pt x="1642" y="578"/>
                    <a:pt x="1672" y="548"/>
                    <a:pt x="1672" y="548"/>
                  </a:cubicBezTo>
                  <a:cubicBezTo>
                    <a:pt x="1095" y="457"/>
                    <a:pt x="487" y="3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2079101" y="2306281"/>
              <a:ext cx="26048" cy="59076"/>
            </a:xfrm>
            <a:custGeom>
              <a:avLst/>
              <a:gdLst/>
              <a:ahLst/>
              <a:cxnLst/>
              <a:rect l="l" t="t" r="r" b="b"/>
              <a:pathLst>
                <a:path w="791" h="1794" fill="none" extrusionOk="0">
                  <a:moveTo>
                    <a:pt x="790" y="0"/>
                  </a:moveTo>
                  <a:cubicBezTo>
                    <a:pt x="730" y="335"/>
                    <a:pt x="699" y="669"/>
                    <a:pt x="578" y="1004"/>
                  </a:cubicBezTo>
                  <a:cubicBezTo>
                    <a:pt x="486" y="1308"/>
                    <a:pt x="304" y="1611"/>
                    <a:pt x="0" y="179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610632" y="1999007"/>
              <a:ext cx="27068" cy="45048"/>
            </a:xfrm>
            <a:custGeom>
              <a:avLst/>
              <a:gdLst/>
              <a:ahLst/>
              <a:cxnLst/>
              <a:rect l="l" t="t" r="r" b="b"/>
              <a:pathLst>
                <a:path w="822" h="1368" fill="none" extrusionOk="0">
                  <a:moveTo>
                    <a:pt x="822" y="0"/>
                  </a:moveTo>
                  <a:cubicBezTo>
                    <a:pt x="518" y="91"/>
                    <a:pt x="244" y="274"/>
                    <a:pt x="122" y="517"/>
                  </a:cubicBezTo>
                  <a:cubicBezTo>
                    <a:pt x="1" y="790"/>
                    <a:pt x="31" y="1155"/>
                    <a:pt x="244" y="13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753846" y="2324294"/>
              <a:ext cx="987933" cy="1243075"/>
            </a:xfrm>
            <a:custGeom>
              <a:avLst/>
              <a:gdLst/>
              <a:ahLst/>
              <a:cxnLst/>
              <a:rect l="l" t="t" r="r" b="b"/>
              <a:pathLst>
                <a:path w="30001" h="37749" extrusionOk="0">
                  <a:moveTo>
                    <a:pt x="5927" y="1"/>
                  </a:moveTo>
                  <a:cubicBezTo>
                    <a:pt x="5380" y="305"/>
                    <a:pt x="4863" y="669"/>
                    <a:pt x="4408" y="1095"/>
                  </a:cubicBezTo>
                  <a:cubicBezTo>
                    <a:pt x="2280" y="3040"/>
                    <a:pt x="1307" y="5928"/>
                    <a:pt x="821" y="8785"/>
                  </a:cubicBezTo>
                  <a:cubicBezTo>
                    <a:pt x="0" y="13314"/>
                    <a:pt x="335" y="19211"/>
                    <a:pt x="2006" y="24287"/>
                  </a:cubicBezTo>
                  <a:cubicBezTo>
                    <a:pt x="2857" y="26901"/>
                    <a:pt x="4104" y="29302"/>
                    <a:pt x="5715" y="31156"/>
                  </a:cubicBezTo>
                  <a:cubicBezTo>
                    <a:pt x="7478" y="33162"/>
                    <a:pt x="9909" y="34469"/>
                    <a:pt x="12402" y="35442"/>
                  </a:cubicBezTo>
                  <a:cubicBezTo>
                    <a:pt x="16301" y="36976"/>
                    <a:pt x="20485" y="37748"/>
                    <a:pt x="24669" y="37748"/>
                  </a:cubicBezTo>
                  <a:cubicBezTo>
                    <a:pt x="26453" y="37748"/>
                    <a:pt x="28238" y="37608"/>
                    <a:pt x="30001" y="37326"/>
                  </a:cubicBezTo>
                  <a:lnTo>
                    <a:pt x="30001" y="36566"/>
                  </a:lnTo>
                  <a:cubicBezTo>
                    <a:pt x="29028" y="36232"/>
                    <a:pt x="28055" y="35776"/>
                    <a:pt x="27144" y="35320"/>
                  </a:cubicBezTo>
                  <a:cubicBezTo>
                    <a:pt x="25381" y="34408"/>
                    <a:pt x="23739" y="33375"/>
                    <a:pt x="22128" y="32250"/>
                  </a:cubicBezTo>
                  <a:cubicBezTo>
                    <a:pt x="20669" y="31247"/>
                    <a:pt x="19271" y="30183"/>
                    <a:pt x="17873" y="29120"/>
                  </a:cubicBezTo>
                  <a:cubicBezTo>
                    <a:pt x="16414" y="28025"/>
                    <a:pt x="15076" y="26779"/>
                    <a:pt x="13861" y="25381"/>
                  </a:cubicBezTo>
                  <a:cubicBezTo>
                    <a:pt x="11551" y="22737"/>
                    <a:pt x="9818" y="19606"/>
                    <a:pt x="8602" y="16293"/>
                  </a:cubicBezTo>
                  <a:cubicBezTo>
                    <a:pt x="7386" y="12980"/>
                    <a:pt x="6687" y="9484"/>
                    <a:pt x="6292" y="5989"/>
                  </a:cubicBezTo>
                  <a:cubicBezTo>
                    <a:pt x="6079" y="3982"/>
                    <a:pt x="5958" y="2007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073966" y="3054987"/>
              <a:ext cx="428452" cy="1382303"/>
            </a:xfrm>
            <a:custGeom>
              <a:avLst/>
              <a:gdLst/>
              <a:ahLst/>
              <a:cxnLst/>
              <a:rect l="l" t="t" r="r" b="b"/>
              <a:pathLst>
                <a:path w="13011" h="41977" fill="none" extrusionOk="0">
                  <a:moveTo>
                    <a:pt x="13010" y="41977"/>
                  </a:moveTo>
                  <a:lnTo>
                    <a:pt x="6901" y="152"/>
                  </a:lnTo>
                  <a:cubicBezTo>
                    <a:pt x="6901" y="0"/>
                    <a:pt x="6688" y="0"/>
                    <a:pt x="6657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671750" y="3054987"/>
              <a:ext cx="408431" cy="1382303"/>
            </a:xfrm>
            <a:custGeom>
              <a:avLst/>
              <a:gdLst/>
              <a:ahLst/>
              <a:cxnLst/>
              <a:rect l="l" t="t" r="r" b="b"/>
              <a:pathLst>
                <a:path w="12403" h="41977" fill="none" extrusionOk="0">
                  <a:moveTo>
                    <a:pt x="12402" y="41977"/>
                  </a:moveTo>
                  <a:lnTo>
                    <a:pt x="6597" y="152"/>
                  </a:lnTo>
                  <a:cubicBezTo>
                    <a:pt x="6566" y="0"/>
                    <a:pt x="6384" y="0"/>
                    <a:pt x="6353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750816" y="3016952"/>
              <a:ext cx="3674461" cy="61085"/>
            </a:xfrm>
            <a:custGeom>
              <a:avLst/>
              <a:gdLst/>
              <a:ahLst/>
              <a:cxnLst/>
              <a:rect l="l" t="t" r="r" b="b"/>
              <a:pathLst>
                <a:path w="111584" h="1855" extrusionOk="0">
                  <a:moveTo>
                    <a:pt x="1" y="0"/>
                  </a:moveTo>
                  <a:lnTo>
                    <a:pt x="1" y="1854"/>
                  </a:lnTo>
                  <a:lnTo>
                    <a:pt x="111584" y="1854"/>
                  </a:lnTo>
                  <a:lnTo>
                    <a:pt x="1115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871838" y="2976909"/>
              <a:ext cx="866849" cy="40076"/>
            </a:xfrm>
            <a:custGeom>
              <a:avLst/>
              <a:gdLst/>
              <a:ahLst/>
              <a:cxnLst/>
              <a:rect l="l" t="t" r="r" b="b"/>
              <a:pathLst>
                <a:path w="26324" h="1217" extrusionOk="0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639"/>
                  </a:lnTo>
                  <a:cubicBezTo>
                    <a:pt x="0" y="943"/>
                    <a:pt x="244" y="1216"/>
                    <a:pt x="578" y="1216"/>
                  </a:cubicBezTo>
                  <a:lnTo>
                    <a:pt x="25746" y="1216"/>
                  </a:lnTo>
                  <a:cubicBezTo>
                    <a:pt x="26080" y="1216"/>
                    <a:pt x="26323" y="943"/>
                    <a:pt x="26323" y="639"/>
                  </a:cubicBezTo>
                  <a:lnTo>
                    <a:pt x="26323" y="578"/>
                  </a:lnTo>
                  <a:cubicBezTo>
                    <a:pt x="26323" y="274"/>
                    <a:pt x="26080" y="1"/>
                    <a:pt x="257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802782" y="2564521"/>
              <a:ext cx="806785" cy="452458"/>
            </a:xfrm>
            <a:custGeom>
              <a:avLst/>
              <a:gdLst/>
              <a:ahLst/>
              <a:cxnLst/>
              <a:rect l="l" t="t" r="r" b="b"/>
              <a:pathLst>
                <a:path w="24500" h="13740" extrusionOk="0">
                  <a:moveTo>
                    <a:pt x="942" y="1"/>
                  </a:moveTo>
                  <a:cubicBezTo>
                    <a:pt x="395" y="1"/>
                    <a:pt x="0" y="487"/>
                    <a:pt x="91" y="1034"/>
                  </a:cubicBezTo>
                  <a:lnTo>
                    <a:pt x="2006" y="13739"/>
                  </a:lnTo>
                  <a:lnTo>
                    <a:pt x="24499" y="13739"/>
                  </a:lnTo>
                  <a:lnTo>
                    <a:pt x="22554" y="791"/>
                  </a:lnTo>
                  <a:cubicBezTo>
                    <a:pt x="22493" y="335"/>
                    <a:pt x="22098" y="1"/>
                    <a:pt x="21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1503542" y="2979906"/>
              <a:ext cx="820813" cy="38067"/>
            </a:xfrm>
            <a:custGeom>
              <a:avLst/>
              <a:gdLst/>
              <a:ahLst/>
              <a:cxnLst/>
              <a:rect l="l" t="t" r="r" b="b"/>
              <a:pathLst>
                <a:path w="2492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4378" y="1156"/>
                  </a:lnTo>
                  <a:cubicBezTo>
                    <a:pt x="24682" y="1156"/>
                    <a:pt x="24925" y="882"/>
                    <a:pt x="24925" y="578"/>
                  </a:cubicBezTo>
                  <a:cubicBezTo>
                    <a:pt x="24925" y="274"/>
                    <a:pt x="24682" y="1"/>
                    <a:pt x="243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625648" y="2590537"/>
              <a:ext cx="763745" cy="427431"/>
            </a:xfrm>
            <a:custGeom>
              <a:avLst/>
              <a:gdLst/>
              <a:ahLst/>
              <a:cxnLst/>
              <a:rect l="l" t="t" r="r" b="b"/>
              <a:pathLst>
                <a:path w="23193" h="12980" extrusionOk="0">
                  <a:moveTo>
                    <a:pt x="2706" y="1"/>
                  </a:moveTo>
                  <a:cubicBezTo>
                    <a:pt x="2280" y="1"/>
                    <a:pt x="1916" y="305"/>
                    <a:pt x="1855" y="730"/>
                  </a:cubicBezTo>
                  <a:lnTo>
                    <a:pt x="1" y="12980"/>
                  </a:lnTo>
                  <a:lnTo>
                    <a:pt x="21308" y="12980"/>
                  </a:lnTo>
                  <a:lnTo>
                    <a:pt x="23102" y="973"/>
                  </a:lnTo>
                  <a:cubicBezTo>
                    <a:pt x="23193" y="457"/>
                    <a:pt x="22798" y="1"/>
                    <a:pt x="223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45"/>
          <p:cNvGrpSpPr/>
          <p:nvPr/>
        </p:nvGrpSpPr>
        <p:grpSpPr>
          <a:xfrm flipH="1">
            <a:off x="37270" y="2299256"/>
            <a:ext cx="920707" cy="2844252"/>
            <a:chOff x="2207201" y="1773500"/>
            <a:chExt cx="661665" cy="2044019"/>
          </a:xfrm>
        </p:grpSpPr>
        <p:sp>
          <p:nvSpPr>
            <p:cNvPr id="454" name="Google Shape;454;p45"/>
            <p:cNvSpPr/>
            <p:nvPr/>
          </p:nvSpPr>
          <p:spPr>
            <a:xfrm>
              <a:off x="2361349" y="17735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410415" y="25655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207201" y="3418308"/>
              <a:ext cx="447453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601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9"/>
          <p:cNvSpPr/>
          <p:nvPr/>
        </p:nvSpPr>
        <p:spPr>
          <a:xfrm>
            <a:off x="3462950" y="16703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43" name="Google Shape;1043;p59"/>
          <p:cNvCxnSpPr>
            <a:cxnSpLocks/>
            <a:stCxn id="1044" idx="3"/>
          </p:cNvCxnSpPr>
          <p:nvPr/>
        </p:nvCxnSpPr>
        <p:spPr>
          <a:xfrm>
            <a:off x="2454120" y="1426364"/>
            <a:ext cx="1975511" cy="9956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45" name="Google Shape;1045;p59"/>
          <p:cNvCxnSpPr>
            <a:stCxn id="1046" idx="3"/>
          </p:cNvCxnSpPr>
          <p:nvPr/>
        </p:nvCxnSpPr>
        <p:spPr>
          <a:xfrm>
            <a:off x="2306511" y="3915506"/>
            <a:ext cx="1461900" cy="36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47" name="Google Shape;1047;p59"/>
          <p:cNvCxnSpPr>
            <a:cxnSpLocks/>
          </p:cNvCxnSpPr>
          <p:nvPr/>
        </p:nvCxnSpPr>
        <p:spPr>
          <a:xfrm rot="10800000" flipV="1">
            <a:off x="4764729" y="3011152"/>
            <a:ext cx="2005871" cy="2355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49" name="Google Shape;1049;p59"/>
          <p:cNvCxnSpPr>
            <a:cxnSpLocks/>
          </p:cNvCxnSpPr>
          <p:nvPr/>
        </p:nvCxnSpPr>
        <p:spPr>
          <a:xfrm rot="10800000" flipV="1">
            <a:off x="4930205" y="1657137"/>
            <a:ext cx="1518222" cy="2903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1" name="Google Shape;1051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Fonctionnalités de notre web application</a:t>
            </a:r>
          </a:p>
        </p:txBody>
      </p:sp>
      <p:sp>
        <p:nvSpPr>
          <p:cNvPr id="1044" name="Google Shape;1044;p59"/>
          <p:cNvSpPr txBox="1"/>
          <p:nvPr/>
        </p:nvSpPr>
        <p:spPr>
          <a:xfrm>
            <a:off x="651120" y="1199114"/>
            <a:ext cx="1803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Gestion des utilisateurs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046" name="Google Shape;1046;p59"/>
          <p:cNvSpPr txBox="1"/>
          <p:nvPr/>
        </p:nvSpPr>
        <p:spPr>
          <a:xfrm>
            <a:off x="503511" y="3688256"/>
            <a:ext cx="1803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Inscription d'un nouvel élève</a:t>
            </a:r>
          </a:p>
        </p:txBody>
      </p:sp>
      <p:sp>
        <p:nvSpPr>
          <p:cNvPr id="1050" name="Google Shape;1050;p59"/>
          <p:cNvSpPr txBox="1"/>
          <p:nvPr/>
        </p:nvSpPr>
        <p:spPr>
          <a:xfrm>
            <a:off x="6566932" y="1267176"/>
            <a:ext cx="197401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Approbation de l'inscription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048" name="Google Shape;1048;p59"/>
          <p:cNvSpPr txBox="1"/>
          <p:nvPr/>
        </p:nvSpPr>
        <p:spPr>
          <a:xfrm>
            <a:off x="6770599" y="2528775"/>
            <a:ext cx="2107391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Accès des élèves approuvés</a:t>
            </a:r>
          </a:p>
        </p:txBody>
      </p:sp>
      <p:grpSp>
        <p:nvGrpSpPr>
          <p:cNvPr id="1056" name="Google Shape;1056;p59"/>
          <p:cNvGrpSpPr/>
          <p:nvPr/>
        </p:nvGrpSpPr>
        <p:grpSpPr>
          <a:xfrm>
            <a:off x="2859133" y="1713653"/>
            <a:ext cx="2663693" cy="2623302"/>
            <a:chOff x="3240133" y="1713653"/>
            <a:chExt cx="2663693" cy="2623302"/>
          </a:xfrm>
        </p:grpSpPr>
        <p:sp>
          <p:nvSpPr>
            <p:cNvPr id="1057" name="Google Shape;1057;p59"/>
            <p:cNvSpPr/>
            <p:nvPr/>
          </p:nvSpPr>
          <p:spPr>
            <a:xfrm>
              <a:off x="3240133" y="3605846"/>
              <a:ext cx="463156" cy="405394"/>
            </a:xfrm>
            <a:custGeom>
              <a:avLst/>
              <a:gdLst/>
              <a:ahLst/>
              <a:cxnLst/>
              <a:rect l="l" t="t" r="r" b="b"/>
              <a:pathLst>
                <a:path w="13102" h="11468" extrusionOk="0">
                  <a:moveTo>
                    <a:pt x="1273" y="1"/>
                  </a:moveTo>
                  <a:cubicBezTo>
                    <a:pt x="963" y="1"/>
                    <a:pt x="726" y="66"/>
                    <a:pt x="548" y="161"/>
                  </a:cubicBezTo>
                  <a:cubicBezTo>
                    <a:pt x="122" y="374"/>
                    <a:pt x="0" y="677"/>
                    <a:pt x="0" y="677"/>
                  </a:cubicBezTo>
                  <a:lnTo>
                    <a:pt x="7995" y="11468"/>
                  </a:lnTo>
                  <a:cubicBezTo>
                    <a:pt x="8207" y="11438"/>
                    <a:pt x="8450" y="11346"/>
                    <a:pt x="8724" y="11164"/>
                  </a:cubicBezTo>
                  <a:cubicBezTo>
                    <a:pt x="9666" y="10556"/>
                    <a:pt x="10913" y="9188"/>
                    <a:pt x="11733" y="8368"/>
                  </a:cubicBezTo>
                  <a:cubicBezTo>
                    <a:pt x="11824" y="8276"/>
                    <a:pt x="11916" y="8185"/>
                    <a:pt x="11976" y="8094"/>
                  </a:cubicBezTo>
                  <a:cubicBezTo>
                    <a:pt x="12128" y="7972"/>
                    <a:pt x="12250" y="7851"/>
                    <a:pt x="12341" y="7790"/>
                  </a:cubicBezTo>
                  <a:cubicBezTo>
                    <a:pt x="13101" y="7243"/>
                    <a:pt x="12463" y="6665"/>
                    <a:pt x="12463" y="6665"/>
                  </a:cubicBezTo>
                  <a:cubicBezTo>
                    <a:pt x="10578" y="6361"/>
                    <a:pt x="11277" y="3930"/>
                    <a:pt x="10213" y="3595"/>
                  </a:cubicBezTo>
                  <a:cubicBezTo>
                    <a:pt x="10213" y="3595"/>
                    <a:pt x="9757" y="3474"/>
                    <a:pt x="8359" y="3170"/>
                  </a:cubicBezTo>
                  <a:cubicBezTo>
                    <a:pt x="6961" y="2896"/>
                    <a:pt x="5350" y="1802"/>
                    <a:pt x="3922" y="951"/>
                  </a:cubicBezTo>
                  <a:cubicBezTo>
                    <a:pt x="2709" y="235"/>
                    <a:pt x="1860" y="1"/>
                    <a:pt x="12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8" name="Google Shape;1058;p59"/>
            <p:cNvGrpSpPr/>
            <p:nvPr/>
          </p:nvGrpSpPr>
          <p:grpSpPr>
            <a:xfrm>
              <a:off x="3468989" y="1713653"/>
              <a:ext cx="2434837" cy="2623302"/>
              <a:chOff x="3468989" y="1713653"/>
              <a:chExt cx="2434837" cy="2623302"/>
            </a:xfrm>
          </p:grpSpPr>
          <p:sp>
            <p:nvSpPr>
              <p:cNvPr id="1059" name="Google Shape;1059;p59"/>
              <p:cNvSpPr/>
              <p:nvPr/>
            </p:nvSpPr>
            <p:spPr>
              <a:xfrm>
                <a:off x="3468989" y="2213940"/>
                <a:ext cx="2434837" cy="2123015"/>
              </a:xfrm>
              <a:custGeom>
                <a:avLst/>
                <a:gdLst/>
                <a:ahLst/>
                <a:cxnLst/>
                <a:rect l="l" t="t" r="r" b="b"/>
                <a:pathLst>
                  <a:path w="68878" h="60057" extrusionOk="0">
                    <a:moveTo>
                      <a:pt x="48995" y="0"/>
                    </a:moveTo>
                    <a:cubicBezTo>
                      <a:pt x="48048" y="0"/>
                      <a:pt x="47094" y="77"/>
                      <a:pt x="46141" y="234"/>
                    </a:cubicBezTo>
                    <a:cubicBezTo>
                      <a:pt x="41673" y="964"/>
                      <a:pt x="37600" y="3365"/>
                      <a:pt x="34287" y="8137"/>
                    </a:cubicBezTo>
                    <a:cubicBezTo>
                      <a:pt x="28998" y="15797"/>
                      <a:pt x="34713" y="22940"/>
                      <a:pt x="20244" y="27317"/>
                    </a:cubicBezTo>
                    <a:cubicBezTo>
                      <a:pt x="10578" y="30235"/>
                      <a:pt x="1" y="42818"/>
                      <a:pt x="10578" y="53335"/>
                    </a:cubicBezTo>
                    <a:cubicBezTo>
                      <a:pt x="11095" y="53882"/>
                      <a:pt x="11703" y="54399"/>
                      <a:pt x="12341" y="54886"/>
                    </a:cubicBezTo>
                    <a:cubicBezTo>
                      <a:pt x="15503" y="57317"/>
                      <a:pt x="19880" y="59080"/>
                      <a:pt x="25716" y="59658"/>
                    </a:cubicBezTo>
                    <a:cubicBezTo>
                      <a:pt x="28401" y="59926"/>
                      <a:pt x="30925" y="60057"/>
                      <a:pt x="33296" y="60057"/>
                    </a:cubicBezTo>
                    <a:cubicBezTo>
                      <a:pt x="57247" y="60057"/>
                      <a:pt x="65598" y="46716"/>
                      <a:pt x="67783" y="27134"/>
                    </a:cubicBezTo>
                    <a:cubicBezTo>
                      <a:pt x="68877" y="17560"/>
                      <a:pt x="66355" y="11237"/>
                      <a:pt x="63254" y="7164"/>
                    </a:cubicBezTo>
                    <a:cubicBezTo>
                      <a:pt x="62920" y="6739"/>
                      <a:pt x="62586" y="6344"/>
                      <a:pt x="62251" y="5949"/>
                    </a:cubicBezTo>
                    <a:cubicBezTo>
                      <a:pt x="62069" y="5736"/>
                      <a:pt x="61856" y="5523"/>
                      <a:pt x="61674" y="5341"/>
                    </a:cubicBezTo>
                    <a:cubicBezTo>
                      <a:pt x="58305" y="1921"/>
                      <a:pt x="53733" y="0"/>
                      <a:pt x="489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9"/>
              <p:cNvSpPr/>
              <p:nvPr/>
            </p:nvSpPr>
            <p:spPr>
              <a:xfrm>
                <a:off x="4554234" y="2553159"/>
                <a:ext cx="349258" cy="528094"/>
              </a:xfrm>
              <a:custGeom>
                <a:avLst/>
                <a:gdLst/>
                <a:ahLst/>
                <a:cxnLst/>
                <a:rect l="l" t="t" r="r" b="b"/>
                <a:pathLst>
                  <a:path w="9880" h="14939" extrusionOk="0">
                    <a:moveTo>
                      <a:pt x="4742" y="0"/>
                    </a:moveTo>
                    <a:cubicBezTo>
                      <a:pt x="4742" y="0"/>
                      <a:pt x="0" y="11155"/>
                      <a:pt x="1703" y="13861"/>
                    </a:cubicBezTo>
                    <a:cubicBezTo>
                      <a:pt x="2149" y="14565"/>
                      <a:pt x="2709" y="14939"/>
                      <a:pt x="3321" y="14939"/>
                    </a:cubicBezTo>
                    <a:cubicBezTo>
                      <a:pt x="4292" y="14939"/>
                      <a:pt x="5395" y="13997"/>
                      <a:pt x="6384" y="11946"/>
                    </a:cubicBezTo>
                    <a:cubicBezTo>
                      <a:pt x="8602" y="7204"/>
                      <a:pt x="9879" y="2219"/>
                      <a:pt x="9879" y="2219"/>
                    </a:cubicBezTo>
                    <a:lnTo>
                      <a:pt x="4742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9"/>
              <p:cNvSpPr/>
              <p:nvPr/>
            </p:nvSpPr>
            <p:spPr>
              <a:xfrm>
                <a:off x="4677782" y="2235115"/>
                <a:ext cx="271912" cy="442829"/>
              </a:xfrm>
              <a:custGeom>
                <a:avLst/>
                <a:gdLst/>
                <a:ahLst/>
                <a:cxnLst/>
                <a:rect l="l" t="t" r="r" b="b"/>
                <a:pathLst>
                  <a:path w="7692" h="12527" extrusionOk="0">
                    <a:moveTo>
                      <a:pt x="5563" y="0"/>
                    </a:moveTo>
                    <a:cubicBezTo>
                      <a:pt x="5563" y="0"/>
                      <a:pt x="4408" y="760"/>
                      <a:pt x="2767" y="3921"/>
                    </a:cubicBezTo>
                    <a:cubicBezTo>
                      <a:pt x="2706" y="4012"/>
                      <a:pt x="2676" y="4103"/>
                      <a:pt x="2615" y="4195"/>
                    </a:cubicBezTo>
                    <a:cubicBezTo>
                      <a:pt x="2311" y="4833"/>
                      <a:pt x="1946" y="5562"/>
                      <a:pt x="1612" y="6413"/>
                    </a:cubicBezTo>
                    <a:cubicBezTo>
                      <a:pt x="1551" y="6505"/>
                      <a:pt x="1521" y="6596"/>
                      <a:pt x="1490" y="6687"/>
                    </a:cubicBezTo>
                    <a:cubicBezTo>
                      <a:pt x="1247" y="7234"/>
                      <a:pt x="1034" y="7842"/>
                      <a:pt x="791" y="8480"/>
                    </a:cubicBezTo>
                    <a:cubicBezTo>
                      <a:pt x="761" y="8572"/>
                      <a:pt x="700" y="8663"/>
                      <a:pt x="670" y="8754"/>
                    </a:cubicBezTo>
                    <a:cubicBezTo>
                      <a:pt x="457" y="9362"/>
                      <a:pt x="244" y="10000"/>
                      <a:pt x="1" y="10669"/>
                    </a:cubicBezTo>
                    <a:cubicBezTo>
                      <a:pt x="1" y="10669"/>
                      <a:pt x="518" y="11490"/>
                      <a:pt x="1885" y="12037"/>
                    </a:cubicBezTo>
                    <a:cubicBezTo>
                      <a:pt x="1977" y="12097"/>
                      <a:pt x="2068" y="12128"/>
                      <a:pt x="2159" y="12158"/>
                    </a:cubicBezTo>
                    <a:cubicBezTo>
                      <a:pt x="2778" y="12355"/>
                      <a:pt x="3554" y="12526"/>
                      <a:pt x="4487" y="12526"/>
                    </a:cubicBezTo>
                    <a:cubicBezTo>
                      <a:pt x="4561" y="12526"/>
                      <a:pt x="4636" y="12525"/>
                      <a:pt x="4712" y="12523"/>
                    </a:cubicBezTo>
                    <a:cubicBezTo>
                      <a:pt x="4712" y="12523"/>
                      <a:pt x="6840" y="8328"/>
                      <a:pt x="7265" y="5441"/>
                    </a:cubicBezTo>
                    <a:cubicBezTo>
                      <a:pt x="7691" y="2553"/>
                      <a:pt x="7326" y="790"/>
                      <a:pt x="5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9"/>
              <p:cNvSpPr/>
              <p:nvPr/>
            </p:nvSpPr>
            <p:spPr>
              <a:xfrm>
                <a:off x="4598280" y="2169151"/>
                <a:ext cx="875761" cy="1226044"/>
              </a:xfrm>
              <a:custGeom>
                <a:avLst/>
                <a:gdLst/>
                <a:ahLst/>
                <a:cxnLst/>
                <a:rect l="l" t="t" r="r" b="b"/>
                <a:pathLst>
                  <a:path w="24774" h="34683" extrusionOk="0">
                    <a:moveTo>
                      <a:pt x="13953" y="0"/>
                    </a:moveTo>
                    <a:cubicBezTo>
                      <a:pt x="13863" y="0"/>
                      <a:pt x="13777" y="35"/>
                      <a:pt x="13709" y="103"/>
                    </a:cubicBezTo>
                    <a:lnTo>
                      <a:pt x="13679" y="103"/>
                    </a:lnTo>
                    <a:cubicBezTo>
                      <a:pt x="13253" y="468"/>
                      <a:pt x="12797" y="711"/>
                      <a:pt x="12341" y="833"/>
                    </a:cubicBezTo>
                    <a:cubicBezTo>
                      <a:pt x="12250" y="863"/>
                      <a:pt x="12159" y="893"/>
                      <a:pt x="12068" y="924"/>
                    </a:cubicBezTo>
                    <a:cubicBezTo>
                      <a:pt x="12007" y="954"/>
                      <a:pt x="11916" y="954"/>
                      <a:pt x="11855" y="985"/>
                    </a:cubicBezTo>
                    <a:cubicBezTo>
                      <a:pt x="11794" y="985"/>
                      <a:pt x="11703" y="1015"/>
                      <a:pt x="11642" y="1015"/>
                    </a:cubicBezTo>
                    <a:cubicBezTo>
                      <a:pt x="11460" y="1045"/>
                      <a:pt x="11308" y="1076"/>
                      <a:pt x="11125" y="1076"/>
                    </a:cubicBezTo>
                    <a:cubicBezTo>
                      <a:pt x="10366" y="1167"/>
                      <a:pt x="9575" y="1167"/>
                      <a:pt x="8937" y="1319"/>
                    </a:cubicBezTo>
                    <a:cubicBezTo>
                      <a:pt x="8815" y="1349"/>
                      <a:pt x="8724" y="1380"/>
                      <a:pt x="8663" y="1410"/>
                    </a:cubicBezTo>
                    <a:cubicBezTo>
                      <a:pt x="8329" y="1501"/>
                      <a:pt x="8056" y="1653"/>
                      <a:pt x="7812" y="1866"/>
                    </a:cubicBezTo>
                    <a:cubicBezTo>
                      <a:pt x="7660" y="1988"/>
                      <a:pt x="7539" y="2109"/>
                      <a:pt x="7448" y="2261"/>
                    </a:cubicBezTo>
                    <a:cubicBezTo>
                      <a:pt x="7326" y="2413"/>
                      <a:pt x="7235" y="2596"/>
                      <a:pt x="7144" y="2808"/>
                    </a:cubicBezTo>
                    <a:cubicBezTo>
                      <a:pt x="7113" y="2930"/>
                      <a:pt x="7083" y="3051"/>
                      <a:pt x="7022" y="3173"/>
                    </a:cubicBezTo>
                    <a:cubicBezTo>
                      <a:pt x="6961" y="3507"/>
                      <a:pt x="6900" y="3872"/>
                      <a:pt x="6870" y="4358"/>
                    </a:cubicBezTo>
                    <a:cubicBezTo>
                      <a:pt x="6870" y="4450"/>
                      <a:pt x="6870" y="4541"/>
                      <a:pt x="6840" y="4632"/>
                    </a:cubicBezTo>
                    <a:cubicBezTo>
                      <a:pt x="6779" y="5513"/>
                      <a:pt x="6748" y="6669"/>
                      <a:pt x="6597" y="8067"/>
                    </a:cubicBezTo>
                    <a:cubicBezTo>
                      <a:pt x="6566" y="8219"/>
                      <a:pt x="6536" y="8340"/>
                      <a:pt x="6536" y="8492"/>
                    </a:cubicBezTo>
                    <a:cubicBezTo>
                      <a:pt x="6414" y="9465"/>
                      <a:pt x="6232" y="10590"/>
                      <a:pt x="5958" y="11836"/>
                    </a:cubicBezTo>
                    <a:cubicBezTo>
                      <a:pt x="5928" y="11988"/>
                      <a:pt x="5897" y="12140"/>
                      <a:pt x="5867" y="12292"/>
                    </a:cubicBezTo>
                    <a:cubicBezTo>
                      <a:pt x="5867" y="12322"/>
                      <a:pt x="5867" y="12352"/>
                      <a:pt x="5837" y="12383"/>
                    </a:cubicBezTo>
                    <a:cubicBezTo>
                      <a:pt x="5776" y="12687"/>
                      <a:pt x="5715" y="13021"/>
                      <a:pt x="5624" y="13325"/>
                    </a:cubicBezTo>
                    <a:cubicBezTo>
                      <a:pt x="5593" y="13447"/>
                      <a:pt x="5563" y="13538"/>
                      <a:pt x="5563" y="13629"/>
                    </a:cubicBezTo>
                    <a:cubicBezTo>
                      <a:pt x="5502" y="13842"/>
                      <a:pt x="5441" y="14024"/>
                      <a:pt x="5381" y="14237"/>
                    </a:cubicBezTo>
                    <a:cubicBezTo>
                      <a:pt x="5350" y="14389"/>
                      <a:pt x="5320" y="14571"/>
                      <a:pt x="5259" y="14723"/>
                    </a:cubicBezTo>
                    <a:cubicBezTo>
                      <a:pt x="5229" y="14784"/>
                      <a:pt x="5229" y="14815"/>
                      <a:pt x="5229" y="14875"/>
                    </a:cubicBezTo>
                    <a:cubicBezTo>
                      <a:pt x="5198" y="14906"/>
                      <a:pt x="5198" y="14967"/>
                      <a:pt x="5168" y="15027"/>
                    </a:cubicBezTo>
                    <a:cubicBezTo>
                      <a:pt x="5077" y="15362"/>
                      <a:pt x="4955" y="15726"/>
                      <a:pt x="4864" y="16091"/>
                    </a:cubicBezTo>
                    <a:cubicBezTo>
                      <a:pt x="4742" y="16456"/>
                      <a:pt x="4621" y="16821"/>
                      <a:pt x="4499" y="17185"/>
                    </a:cubicBezTo>
                    <a:cubicBezTo>
                      <a:pt x="4469" y="17246"/>
                      <a:pt x="4469" y="17307"/>
                      <a:pt x="4438" y="17368"/>
                    </a:cubicBezTo>
                    <a:cubicBezTo>
                      <a:pt x="4408" y="17459"/>
                      <a:pt x="4378" y="17581"/>
                      <a:pt x="4347" y="17672"/>
                    </a:cubicBezTo>
                    <a:cubicBezTo>
                      <a:pt x="4256" y="17915"/>
                      <a:pt x="4165" y="18158"/>
                      <a:pt x="4074" y="18401"/>
                    </a:cubicBezTo>
                    <a:cubicBezTo>
                      <a:pt x="3739" y="19343"/>
                      <a:pt x="3192" y="20833"/>
                      <a:pt x="2554" y="22444"/>
                    </a:cubicBezTo>
                    <a:cubicBezTo>
                      <a:pt x="2523" y="22565"/>
                      <a:pt x="2463" y="22717"/>
                      <a:pt x="2402" y="22839"/>
                    </a:cubicBezTo>
                    <a:cubicBezTo>
                      <a:pt x="2007" y="23872"/>
                      <a:pt x="1551" y="24936"/>
                      <a:pt x="1125" y="25939"/>
                    </a:cubicBezTo>
                    <a:cubicBezTo>
                      <a:pt x="943" y="26365"/>
                      <a:pt x="791" y="26760"/>
                      <a:pt x="609" y="27155"/>
                    </a:cubicBezTo>
                    <a:cubicBezTo>
                      <a:pt x="578" y="27216"/>
                      <a:pt x="578" y="27246"/>
                      <a:pt x="548" y="27277"/>
                    </a:cubicBezTo>
                    <a:cubicBezTo>
                      <a:pt x="365" y="27702"/>
                      <a:pt x="183" y="28128"/>
                      <a:pt x="1" y="28462"/>
                    </a:cubicBezTo>
                    <a:cubicBezTo>
                      <a:pt x="274" y="28888"/>
                      <a:pt x="609" y="29283"/>
                      <a:pt x="1004" y="29648"/>
                    </a:cubicBezTo>
                    <a:lnTo>
                      <a:pt x="1034" y="29708"/>
                    </a:lnTo>
                    <a:cubicBezTo>
                      <a:pt x="1308" y="29952"/>
                      <a:pt x="1612" y="30225"/>
                      <a:pt x="1916" y="30499"/>
                    </a:cubicBezTo>
                    <a:cubicBezTo>
                      <a:pt x="2007" y="30590"/>
                      <a:pt x="2128" y="30681"/>
                      <a:pt x="2250" y="30772"/>
                    </a:cubicBezTo>
                    <a:cubicBezTo>
                      <a:pt x="3162" y="31471"/>
                      <a:pt x="4226" y="32110"/>
                      <a:pt x="5381" y="32687"/>
                    </a:cubicBezTo>
                    <a:cubicBezTo>
                      <a:pt x="5502" y="32748"/>
                      <a:pt x="5593" y="32778"/>
                      <a:pt x="5715" y="32839"/>
                    </a:cubicBezTo>
                    <a:cubicBezTo>
                      <a:pt x="6019" y="32991"/>
                      <a:pt x="6353" y="33113"/>
                      <a:pt x="6657" y="33234"/>
                    </a:cubicBezTo>
                    <a:cubicBezTo>
                      <a:pt x="6779" y="33295"/>
                      <a:pt x="6900" y="33325"/>
                      <a:pt x="6992" y="33386"/>
                    </a:cubicBezTo>
                    <a:cubicBezTo>
                      <a:pt x="8268" y="33842"/>
                      <a:pt x="9606" y="34207"/>
                      <a:pt x="11004" y="34450"/>
                    </a:cubicBezTo>
                    <a:cubicBezTo>
                      <a:pt x="11156" y="34480"/>
                      <a:pt x="11338" y="34480"/>
                      <a:pt x="11490" y="34511"/>
                    </a:cubicBezTo>
                    <a:cubicBezTo>
                      <a:pt x="11946" y="34572"/>
                      <a:pt x="12372" y="34632"/>
                      <a:pt x="12828" y="34663"/>
                    </a:cubicBezTo>
                    <a:lnTo>
                      <a:pt x="13253" y="34663"/>
                    </a:lnTo>
                    <a:cubicBezTo>
                      <a:pt x="13555" y="34675"/>
                      <a:pt x="13858" y="34683"/>
                      <a:pt x="14160" y="34683"/>
                    </a:cubicBezTo>
                    <a:cubicBezTo>
                      <a:pt x="14587" y="34683"/>
                      <a:pt x="15014" y="34668"/>
                      <a:pt x="15442" y="34632"/>
                    </a:cubicBezTo>
                    <a:cubicBezTo>
                      <a:pt x="16080" y="34572"/>
                      <a:pt x="16718" y="34480"/>
                      <a:pt x="17326" y="34359"/>
                    </a:cubicBezTo>
                    <a:lnTo>
                      <a:pt x="17661" y="34298"/>
                    </a:lnTo>
                    <a:cubicBezTo>
                      <a:pt x="17782" y="34268"/>
                      <a:pt x="17904" y="34237"/>
                      <a:pt x="18056" y="34207"/>
                    </a:cubicBezTo>
                    <a:lnTo>
                      <a:pt x="18086" y="34207"/>
                    </a:lnTo>
                    <a:cubicBezTo>
                      <a:pt x="18329" y="33812"/>
                      <a:pt x="18603" y="33234"/>
                      <a:pt x="18907" y="32505"/>
                    </a:cubicBezTo>
                    <a:cubicBezTo>
                      <a:pt x="18937" y="32414"/>
                      <a:pt x="18968" y="32322"/>
                      <a:pt x="19028" y="32231"/>
                    </a:cubicBezTo>
                    <a:cubicBezTo>
                      <a:pt x="19211" y="31714"/>
                      <a:pt x="19423" y="31167"/>
                      <a:pt x="19667" y="30590"/>
                    </a:cubicBezTo>
                    <a:cubicBezTo>
                      <a:pt x="19697" y="30499"/>
                      <a:pt x="19727" y="30407"/>
                      <a:pt x="19758" y="30316"/>
                    </a:cubicBezTo>
                    <a:cubicBezTo>
                      <a:pt x="20700" y="27763"/>
                      <a:pt x="21642" y="24815"/>
                      <a:pt x="22038" y="23568"/>
                    </a:cubicBezTo>
                    <a:lnTo>
                      <a:pt x="22068" y="23508"/>
                    </a:lnTo>
                    <a:cubicBezTo>
                      <a:pt x="22098" y="23356"/>
                      <a:pt x="22159" y="23204"/>
                      <a:pt x="22190" y="23052"/>
                    </a:cubicBezTo>
                    <a:cubicBezTo>
                      <a:pt x="22250" y="22809"/>
                      <a:pt x="22341" y="22596"/>
                      <a:pt x="22402" y="22353"/>
                    </a:cubicBezTo>
                    <a:cubicBezTo>
                      <a:pt x="22615" y="21532"/>
                      <a:pt x="22828" y="20711"/>
                      <a:pt x="23010" y="19860"/>
                    </a:cubicBezTo>
                    <a:cubicBezTo>
                      <a:pt x="23010" y="19769"/>
                      <a:pt x="23041" y="19647"/>
                      <a:pt x="23071" y="19556"/>
                    </a:cubicBezTo>
                    <a:cubicBezTo>
                      <a:pt x="23071" y="19526"/>
                      <a:pt x="23071" y="19526"/>
                      <a:pt x="23071" y="19495"/>
                    </a:cubicBezTo>
                    <a:cubicBezTo>
                      <a:pt x="23101" y="19404"/>
                      <a:pt x="23132" y="19283"/>
                      <a:pt x="23132" y="19161"/>
                    </a:cubicBezTo>
                    <a:cubicBezTo>
                      <a:pt x="23162" y="19100"/>
                      <a:pt x="23162" y="19040"/>
                      <a:pt x="23193" y="18979"/>
                    </a:cubicBezTo>
                    <a:cubicBezTo>
                      <a:pt x="23314" y="18340"/>
                      <a:pt x="23405" y="17733"/>
                      <a:pt x="23527" y="17094"/>
                    </a:cubicBezTo>
                    <a:cubicBezTo>
                      <a:pt x="23527" y="16973"/>
                      <a:pt x="23557" y="16881"/>
                      <a:pt x="23557" y="16790"/>
                    </a:cubicBezTo>
                    <a:cubicBezTo>
                      <a:pt x="23588" y="16608"/>
                      <a:pt x="23618" y="16426"/>
                      <a:pt x="23648" y="16274"/>
                    </a:cubicBezTo>
                    <a:cubicBezTo>
                      <a:pt x="23679" y="16152"/>
                      <a:pt x="23679" y="16030"/>
                      <a:pt x="23709" y="15909"/>
                    </a:cubicBezTo>
                    <a:cubicBezTo>
                      <a:pt x="23770" y="15483"/>
                      <a:pt x="23831" y="15058"/>
                      <a:pt x="23892" y="14632"/>
                    </a:cubicBezTo>
                    <a:cubicBezTo>
                      <a:pt x="23922" y="14511"/>
                      <a:pt x="23922" y="14419"/>
                      <a:pt x="23952" y="14298"/>
                    </a:cubicBezTo>
                    <a:cubicBezTo>
                      <a:pt x="23952" y="14267"/>
                      <a:pt x="23952" y="14237"/>
                      <a:pt x="23952" y="14207"/>
                    </a:cubicBezTo>
                    <a:cubicBezTo>
                      <a:pt x="24135" y="12991"/>
                      <a:pt x="24287" y="11745"/>
                      <a:pt x="24469" y="10438"/>
                    </a:cubicBezTo>
                    <a:cubicBezTo>
                      <a:pt x="24773" y="8310"/>
                      <a:pt x="24682" y="6608"/>
                      <a:pt x="24165" y="5331"/>
                    </a:cubicBezTo>
                    <a:cubicBezTo>
                      <a:pt x="24013" y="4997"/>
                      <a:pt x="23861" y="4723"/>
                      <a:pt x="23679" y="4480"/>
                    </a:cubicBezTo>
                    <a:cubicBezTo>
                      <a:pt x="23405" y="4055"/>
                      <a:pt x="23071" y="3751"/>
                      <a:pt x="22676" y="3507"/>
                    </a:cubicBezTo>
                    <a:cubicBezTo>
                      <a:pt x="22493" y="3386"/>
                      <a:pt x="22311" y="3325"/>
                      <a:pt x="22129" y="3234"/>
                    </a:cubicBezTo>
                    <a:lnTo>
                      <a:pt x="22068" y="3234"/>
                    </a:lnTo>
                    <a:cubicBezTo>
                      <a:pt x="21703" y="3082"/>
                      <a:pt x="21338" y="2930"/>
                      <a:pt x="21034" y="2747"/>
                    </a:cubicBezTo>
                    <a:cubicBezTo>
                      <a:pt x="20974" y="2717"/>
                      <a:pt x="20913" y="2687"/>
                      <a:pt x="20852" y="2656"/>
                    </a:cubicBezTo>
                    <a:cubicBezTo>
                      <a:pt x="20670" y="2565"/>
                      <a:pt x="20518" y="2474"/>
                      <a:pt x="20366" y="2352"/>
                    </a:cubicBezTo>
                    <a:cubicBezTo>
                      <a:pt x="20183" y="2231"/>
                      <a:pt x="20001" y="2140"/>
                      <a:pt x="19849" y="2018"/>
                    </a:cubicBezTo>
                    <a:cubicBezTo>
                      <a:pt x="19849" y="1988"/>
                      <a:pt x="19819" y="1988"/>
                      <a:pt x="19788" y="1957"/>
                    </a:cubicBezTo>
                    <a:cubicBezTo>
                      <a:pt x="19758" y="1927"/>
                      <a:pt x="19697" y="1896"/>
                      <a:pt x="19667" y="1866"/>
                    </a:cubicBezTo>
                    <a:cubicBezTo>
                      <a:pt x="19241" y="1501"/>
                      <a:pt x="18937" y="1197"/>
                      <a:pt x="18785" y="1045"/>
                    </a:cubicBezTo>
                    <a:cubicBezTo>
                      <a:pt x="18724" y="985"/>
                      <a:pt x="18664" y="954"/>
                      <a:pt x="18572" y="924"/>
                    </a:cubicBezTo>
                    <a:lnTo>
                      <a:pt x="14043" y="12"/>
                    </a:lnTo>
                    <a:cubicBezTo>
                      <a:pt x="14013" y="4"/>
                      <a:pt x="13983" y="0"/>
                      <a:pt x="13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9"/>
              <p:cNvSpPr/>
              <p:nvPr/>
            </p:nvSpPr>
            <p:spPr>
              <a:xfrm>
                <a:off x="4355461" y="3945666"/>
                <a:ext cx="198808" cy="190218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5381" extrusionOk="0">
                    <a:moveTo>
                      <a:pt x="0" y="1"/>
                    </a:moveTo>
                    <a:lnTo>
                      <a:pt x="1854" y="5381"/>
                    </a:lnTo>
                    <a:lnTo>
                      <a:pt x="5623" y="5168"/>
                    </a:lnTo>
                    <a:lnTo>
                      <a:pt x="4742" y="1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9"/>
              <p:cNvSpPr/>
              <p:nvPr/>
            </p:nvSpPr>
            <p:spPr>
              <a:xfrm>
                <a:off x="4102956" y="4101206"/>
                <a:ext cx="491082" cy="234547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6635" extrusionOk="0">
                    <a:moveTo>
                      <a:pt x="9093" y="1"/>
                    </a:moveTo>
                    <a:cubicBezTo>
                      <a:pt x="8939" y="1"/>
                      <a:pt x="8795" y="38"/>
                      <a:pt x="8663" y="130"/>
                    </a:cubicBezTo>
                    <a:cubicBezTo>
                      <a:pt x="8663" y="130"/>
                      <a:pt x="8298" y="403"/>
                      <a:pt x="7204" y="1346"/>
                    </a:cubicBezTo>
                    <a:cubicBezTo>
                      <a:pt x="6140" y="2318"/>
                      <a:pt x="4316" y="2926"/>
                      <a:pt x="2766" y="3564"/>
                    </a:cubicBezTo>
                    <a:cubicBezTo>
                      <a:pt x="760" y="4385"/>
                      <a:pt x="183" y="5206"/>
                      <a:pt x="91" y="5783"/>
                    </a:cubicBezTo>
                    <a:cubicBezTo>
                      <a:pt x="0" y="6239"/>
                      <a:pt x="183" y="6513"/>
                      <a:pt x="183" y="6513"/>
                    </a:cubicBezTo>
                    <a:lnTo>
                      <a:pt x="13617" y="6634"/>
                    </a:lnTo>
                    <a:cubicBezTo>
                      <a:pt x="13709" y="6452"/>
                      <a:pt x="13769" y="6209"/>
                      <a:pt x="13800" y="5874"/>
                    </a:cubicBezTo>
                    <a:cubicBezTo>
                      <a:pt x="13891" y="4750"/>
                      <a:pt x="13557" y="2926"/>
                      <a:pt x="13374" y="1801"/>
                    </a:cubicBezTo>
                    <a:cubicBezTo>
                      <a:pt x="13374" y="1650"/>
                      <a:pt x="13344" y="1528"/>
                      <a:pt x="13344" y="1406"/>
                    </a:cubicBezTo>
                    <a:cubicBezTo>
                      <a:pt x="13314" y="1224"/>
                      <a:pt x="13283" y="1072"/>
                      <a:pt x="13283" y="950"/>
                    </a:cubicBezTo>
                    <a:cubicBezTo>
                      <a:pt x="13306" y="238"/>
                      <a:pt x="12825" y="151"/>
                      <a:pt x="12589" y="151"/>
                    </a:cubicBezTo>
                    <a:cubicBezTo>
                      <a:pt x="12513" y="151"/>
                      <a:pt x="12462" y="160"/>
                      <a:pt x="12462" y="160"/>
                    </a:cubicBezTo>
                    <a:cubicBezTo>
                      <a:pt x="12105" y="509"/>
                      <a:pt x="11738" y="630"/>
                      <a:pt x="11374" y="630"/>
                    </a:cubicBezTo>
                    <a:cubicBezTo>
                      <a:pt x="10544" y="630"/>
                      <a:pt x="9731" y="1"/>
                      <a:pt x="90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9"/>
              <p:cNvSpPr/>
              <p:nvPr/>
            </p:nvSpPr>
            <p:spPr>
              <a:xfrm>
                <a:off x="4163121" y="3125899"/>
                <a:ext cx="696289" cy="911146"/>
              </a:xfrm>
              <a:custGeom>
                <a:avLst/>
                <a:gdLst/>
                <a:ahLst/>
                <a:cxnLst/>
                <a:rect l="l" t="t" r="r" b="b"/>
                <a:pathLst>
                  <a:path w="19697" h="25775" extrusionOk="0">
                    <a:moveTo>
                      <a:pt x="10539" y="0"/>
                    </a:moveTo>
                    <a:cubicBezTo>
                      <a:pt x="7112" y="0"/>
                      <a:pt x="1144" y="536"/>
                      <a:pt x="669" y="4224"/>
                    </a:cubicBezTo>
                    <a:cubicBezTo>
                      <a:pt x="0" y="9422"/>
                      <a:pt x="6049" y="25410"/>
                      <a:pt x="6049" y="25410"/>
                    </a:cubicBezTo>
                    <a:lnTo>
                      <a:pt x="10669" y="25774"/>
                    </a:lnTo>
                    <a:lnTo>
                      <a:pt x="10578" y="17020"/>
                    </a:lnTo>
                    <a:cubicBezTo>
                      <a:pt x="10457" y="12127"/>
                      <a:pt x="10578" y="9452"/>
                      <a:pt x="9393" y="7020"/>
                    </a:cubicBezTo>
                    <a:lnTo>
                      <a:pt x="9393" y="7020"/>
                    </a:lnTo>
                    <a:lnTo>
                      <a:pt x="19028" y="7963"/>
                    </a:lnTo>
                    <a:cubicBezTo>
                      <a:pt x="19028" y="7963"/>
                      <a:pt x="19697" y="1944"/>
                      <a:pt x="12919" y="90"/>
                    </a:cubicBezTo>
                    <a:cubicBezTo>
                      <a:pt x="12919" y="90"/>
                      <a:pt x="11942" y="0"/>
                      <a:pt x="10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9"/>
              <p:cNvSpPr/>
              <p:nvPr/>
            </p:nvSpPr>
            <p:spPr>
              <a:xfrm>
                <a:off x="3583982" y="3625465"/>
                <a:ext cx="223518" cy="236421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6688" extrusionOk="0">
                    <a:moveTo>
                      <a:pt x="3891" y="1"/>
                    </a:moveTo>
                    <a:lnTo>
                      <a:pt x="0" y="3831"/>
                    </a:lnTo>
                    <a:lnTo>
                      <a:pt x="2432" y="6688"/>
                    </a:lnTo>
                    <a:lnTo>
                      <a:pt x="6322" y="3800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9"/>
              <p:cNvSpPr/>
              <p:nvPr/>
            </p:nvSpPr>
            <p:spPr>
              <a:xfrm>
                <a:off x="3630185" y="3075808"/>
                <a:ext cx="1613904" cy="740971"/>
              </a:xfrm>
              <a:custGeom>
                <a:avLst/>
                <a:gdLst/>
                <a:ahLst/>
                <a:cxnLst/>
                <a:rect l="l" t="t" r="r" b="b"/>
                <a:pathLst>
                  <a:path w="45655" h="20961" extrusionOk="0">
                    <a:moveTo>
                      <a:pt x="21958" y="0"/>
                    </a:moveTo>
                    <a:cubicBezTo>
                      <a:pt x="21803" y="0"/>
                      <a:pt x="21657" y="6"/>
                      <a:pt x="21520" y="18"/>
                    </a:cubicBezTo>
                    <a:cubicBezTo>
                      <a:pt x="16201" y="474"/>
                      <a:pt x="0" y="17495"/>
                      <a:pt x="0" y="17495"/>
                    </a:cubicBezTo>
                    <a:lnTo>
                      <a:pt x="3252" y="20960"/>
                    </a:lnTo>
                    <a:cubicBezTo>
                      <a:pt x="3252" y="20960"/>
                      <a:pt x="6991" y="18924"/>
                      <a:pt x="11611" y="16553"/>
                    </a:cubicBezTo>
                    <a:cubicBezTo>
                      <a:pt x="16201" y="14182"/>
                      <a:pt x="20700" y="11143"/>
                      <a:pt x="22918" y="8559"/>
                    </a:cubicBezTo>
                    <a:cubicBezTo>
                      <a:pt x="22918" y="8559"/>
                      <a:pt x="32736" y="16158"/>
                      <a:pt x="39059" y="16492"/>
                    </a:cubicBezTo>
                    <a:cubicBezTo>
                      <a:pt x="39187" y="16499"/>
                      <a:pt x="39313" y="16503"/>
                      <a:pt x="39437" y="16503"/>
                    </a:cubicBezTo>
                    <a:cubicBezTo>
                      <a:pt x="41884" y="16503"/>
                      <a:pt x="43359" y="15100"/>
                      <a:pt x="44256" y="13422"/>
                    </a:cubicBezTo>
                    <a:cubicBezTo>
                      <a:pt x="44408" y="13179"/>
                      <a:pt x="44530" y="12905"/>
                      <a:pt x="44651" y="12632"/>
                    </a:cubicBezTo>
                    <a:cubicBezTo>
                      <a:pt x="45563" y="10474"/>
                      <a:pt x="45654" y="8225"/>
                      <a:pt x="45654" y="8225"/>
                    </a:cubicBezTo>
                    <a:cubicBezTo>
                      <a:pt x="45654" y="8225"/>
                      <a:pt x="27821" y="0"/>
                      <a:pt x="219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9"/>
              <p:cNvSpPr/>
              <p:nvPr/>
            </p:nvSpPr>
            <p:spPr>
              <a:xfrm>
                <a:off x="5372975" y="2648780"/>
                <a:ext cx="270816" cy="527104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14911" extrusionOk="0">
                    <a:moveTo>
                      <a:pt x="5472" y="0"/>
                    </a:moveTo>
                    <a:lnTo>
                      <a:pt x="1" y="1003"/>
                    </a:lnTo>
                    <a:cubicBezTo>
                      <a:pt x="1" y="1003"/>
                      <a:pt x="123" y="6171"/>
                      <a:pt x="1278" y="11277"/>
                    </a:cubicBezTo>
                    <a:cubicBezTo>
                      <a:pt x="1817" y="13744"/>
                      <a:pt x="2822" y="14911"/>
                      <a:pt x="3899" y="14911"/>
                    </a:cubicBezTo>
                    <a:cubicBezTo>
                      <a:pt x="4401" y="14911"/>
                      <a:pt x="4919" y="14657"/>
                      <a:pt x="5411" y="14165"/>
                    </a:cubicBezTo>
                    <a:cubicBezTo>
                      <a:pt x="7661" y="11885"/>
                      <a:pt x="5472" y="1"/>
                      <a:pt x="54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9"/>
              <p:cNvSpPr/>
              <p:nvPr/>
            </p:nvSpPr>
            <p:spPr>
              <a:xfrm>
                <a:off x="5053871" y="3000265"/>
                <a:ext cx="553404" cy="204535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5786" extrusionOk="0">
                    <a:moveTo>
                      <a:pt x="11666" y="0"/>
                    </a:moveTo>
                    <a:cubicBezTo>
                      <a:pt x="10010" y="0"/>
                      <a:pt x="8163" y="333"/>
                      <a:pt x="6779" y="605"/>
                    </a:cubicBezTo>
                    <a:cubicBezTo>
                      <a:pt x="5593" y="848"/>
                      <a:pt x="2949" y="969"/>
                      <a:pt x="760" y="1152"/>
                    </a:cubicBezTo>
                    <a:cubicBezTo>
                      <a:pt x="92" y="2185"/>
                      <a:pt x="0" y="3583"/>
                      <a:pt x="456" y="4708"/>
                    </a:cubicBezTo>
                    <a:cubicBezTo>
                      <a:pt x="2648" y="5190"/>
                      <a:pt x="6481" y="5786"/>
                      <a:pt x="9596" y="5786"/>
                    </a:cubicBezTo>
                    <a:cubicBezTo>
                      <a:pt x="10412" y="5786"/>
                      <a:pt x="11179" y="5745"/>
                      <a:pt x="11855" y="5650"/>
                    </a:cubicBezTo>
                    <a:cubicBezTo>
                      <a:pt x="13192" y="5468"/>
                      <a:pt x="14043" y="4799"/>
                      <a:pt x="14560" y="4070"/>
                    </a:cubicBezTo>
                    <a:cubicBezTo>
                      <a:pt x="15654" y="2489"/>
                      <a:pt x="14682" y="270"/>
                      <a:pt x="12767" y="57"/>
                    </a:cubicBezTo>
                    <a:cubicBezTo>
                      <a:pt x="12415" y="18"/>
                      <a:pt x="12045" y="0"/>
                      <a:pt x="116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9"/>
              <p:cNvSpPr/>
              <p:nvPr/>
            </p:nvSpPr>
            <p:spPr>
              <a:xfrm>
                <a:off x="4946407" y="3021581"/>
                <a:ext cx="166605" cy="54863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1552" extrusionOk="0">
                    <a:moveTo>
                      <a:pt x="2754" y="0"/>
                    </a:moveTo>
                    <a:cubicBezTo>
                      <a:pt x="1988" y="0"/>
                      <a:pt x="1219" y="94"/>
                      <a:pt x="913" y="427"/>
                    </a:cubicBezTo>
                    <a:cubicBezTo>
                      <a:pt x="183" y="1157"/>
                      <a:pt x="1" y="1552"/>
                      <a:pt x="1" y="1552"/>
                    </a:cubicBezTo>
                    <a:lnTo>
                      <a:pt x="4712" y="154"/>
                    </a:lnTo>
                    <a:cubicBezTo>
                      <a:pt x="4712" y="154"/>
                      <a:pt x="3735" y="0"/>
                      <a:pt x="27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9"/>
              <p:cNvSpPr/>
              <p:nvPr/>
            </p:nvSpPr>
            <p:spPr>
              <a:xfrm>
                <a:off x="4844351" y="3024233"/>
                <a:ext cx="35675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0092" h="5843" extrusionOk="0">
                    <a:moveTo>
                      <a:pt x="7200" y="0"/>
                    </a:moveTo>
                    <a:cubicBezTo>
                      <a:pt x="7100" y="0"/>
                      <a:pt x="7000" y="6"/>
                      <a:pt x="6900" y="18"/>
                    </a:cubicBezTo>
                    <a:cubicBezTo>
                      <a:pt x="5897" y="109"/>
                      <a:pt x="4438" y="322"/>
                      <a:pt x="3283" y="778"/>
                    </a:cubicBezTo>
                    <a:cubicBezTo>
                      <a:pt x="1490" y="1477"/>
                      <a:pt x="0" y="3209"/>
                      <a:pt x="335" y="3696"/>
                    </a:cubicBezTo>
                    <a:cubicBezTo>
                      <a:pt x="371" y="3745"/>
                      <a:pt x="417" y="3767"/>
                      <a:pt x="471" y="3767"/>
                    </a:cubicBezTo>
                    <a:cubicBezTo>
                      <a:pt x="922" y="3767"/>
                      <a:pt x="1956" y="2261"/>
                      <a:pt x="2797" y="2206"/>
                    </a:cubicBezTo>
                    <a:lnTo>
                      <a:pt x="2797" y="2206"/>
                    </a:lnTo>
                    <a:cubicBezTo>
                      <a:pt x="2797" y="2206"/>
                      <a:pt x="183" y="3908"/>
                      <a:pt x="335" y="4577"/>
                    </a:cubicBezTo>
                    <a:cubicBezTo>
                      <a:pt x="353" y="4689"/>
                      <a:pt x="407" y="4736"/>
                      <a:pt x="489" y="4736"/>
                    </a:cubicBezTo>
                    <a:cubicBezTo>
                      <a:pt x="944" y="4736"/>
                      <a:pt x="2255" y="3273"/>
                      <a:pt x="3131" y="3118"/>
                    </a:cubicBezTo>
                    <a:lnTo>
                      <a:pt x="3131" y="3118"/>
                    </a:lnTo>
                    <a:cubicBezTo>
                      <a:pt x="3131" y="3118"/>
                      <a:pt x="730" y="4851"/>
                      <a:pt x="1003" y="5185"/>
                    </a:cubicBezTo>
                    <a:cubicBezTo>
                      <a:pt x="1066" y="5267"/>
                      <a:pt x="1142" y="5301"/>
                      <a:pt x="1230" y="5301"/>
                    </a:cubicBezTo>
                    <a:cubicBezTo>
                      <a:pt x="1699" y="5301"/>
                      <a:pt x="2509" y="4315"/>
                      <a:pt x="3405" y="4212"/>
                    </a:cubicBezTo>
                    <a:lnTo>
                      <a:pt x="3405" y="4212"/>
                    </a:lnTo>
                    <a:cubicBezTo>
                      <a:pt x="3404" y="4212"/>
                      <a:pt x="1672" y="5276"/>
                      <a:pt x="1854" y="5763"/>
                    </a:cubicBezTo>
                    <a:cubicBezTo>
                      <a:pt x="1879" y="5818"/>
                      <a:pt x="1929" y="5843"/>
                      <a:pt x="2002" y="5843"/>
                    </a:cubicBezTo>
                    <a:cubicBezTo>
                      <a:pt x="2528" y="5843"/>
                      <a:pt x="4206" y="4534"/>
                      <a:pt x="5296" y="4534"/>
                    </a:cubicBezTo>
                    <a:cubicBezTo>
                      <a:pt x="5356" y="4534"/>
                      <a:pt x="5415" y="4538"/>
                      <a:pt x="5471" y="4547"/>
                    </a:cubicBezTo>
                    <a:cubicBezTo>
                      <a:pt x="6121" y="4644"/>
                      <a:pt x="6710" y="4776"/>
                      <a:pt x="7252" y="4776"/>
                    </a:cubicBezTo>
                    <a:cubicBezTo>
                      <a:pt x="7724" y="4776"/>
                      <a:pt x="8161" y="4676"/>
                      <a:pt x="8572" y="4364"/>
                    </a:cubicBezTo>
                    <a:cubicBezTo>
                      <a:pt x="9241" y="3878"/>
                      <a:pt x="10092" y="2662"/>
                      <a:pt x="9423" y="1355"/>
                    </a:cubicBezTo>
                    <a:cubicBezTo>
                      <a:pt x="9011" y="504"/>
                      <a:pt x="8128" y="0"/>
                      <a:pt x="7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9"/>
              <p:cNvSpPr/>
              <p:nvPr/>
            </p:nvSpPr>
            <p:spPr>
              <a:xfrm>
                <a:off x="5406310" y="2422045"/>
                <a:ext cx="152606" cy="154267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4364" extrusionOk="0">
                    <a:moveTo>
                      <a:pt x="3009" y="1"/>
                    </a:moveTo>
                    <a:cubicBezTo>
                      <a:pt x="2462" y="335"/>
                      <a:pt x="1976" y="730"/>
                      <a:pt x="1550" y="1186"/>
                    </a:cubicBezTo>
                    <a:cubicBezTo>
                      <a:pt x="1064" y="1673"/>
                      <a:pt x="608" y="2220"/>
                      <a:pt x="335" y="2888"/>
                    </a:cubicBezTo>
                    <a:cubicBezTo>
                      <a:pt x="183" y="3284"/>
                      <a:pt x="0" y="3861"/>
                      <a:pt x="395" y="4195"/>
                    </a:cubicBezTo>
                    <a:cubicBezTo>
                      <a:pt x="530" y="4318"/>
                      <a:pt x="701" y="4363"/>
                      <a:pt x="883" y="4363"/>
                    </a:cubicBezTo>
                    <a:cubicBezTo>
                      <a:pt x="1197" y="4363"/>
                      <a:pt x="1544" y="4231"/>
                      <a:pt x="1794" y="4135"/>
                    </a:cubicBezTo>
                    <a:cubicBezTo>
                      <a:pt x="2553" y="3891"/>
                      <a:pt x="3222" y="3496"/>
                      <a:pt x="3891" y="3071"/>
                    </a:cubicBezTo>
                    <a:cubicBezTo>
                      <a:pt x="4043" y="2980"/>
                      <a:pt x="4164" y="2888"/>
                      <a:pt x="4316" y="2797"/>
                    </a:cubicBezTo>
                    <a:cubicBezTo>
                      <a:pt x="4286" y="2706"/>
                      <a:pt x="4256" y="2615"/>
                      <a:pt x="4195" y="2524"/>
                    </a:cubicBezTo>
                    <a:cubicBezTo>
                      <a:pt x="3283" y="3132"/>
                      <a:pt x="2280" y="3770"/>
                      <a:pt x="1216" y="4013"/>
                    </a:cubicBezTo>
                    <a:cubicBezTo>
                      <a:pt x="1094" y="4043"/>
                      <a:pt x="973" y="4074"/>
                      <a:pt x="851" y="4074"/>
                    </a:cubicBezTo>
                    <a:cubicBezTo>
                      <a:pt x="365" y="3983"/>
                      <a:pt x="456" y="3588"/>
                      <a:pt x="517" y="3284"/>
                    </a:cubicBezTo>
                    <a:cubicBezTo>
                      <a:pt x="608" y="2980"/>
                      <a:pt x="760" y="2676"/>
                      <a:pt x="912" y="2402"/>
                    </a:cubicBezTo>
                    <a:cubicBezTo>
                      <a:pt x="1216" y="1946"/>
                      <a:pt x="1642" y="1490"/>
                      <a:pt x="2037" y="1125"/>
                    </a:cubicBezTo>
                    <a:cubicBezTo>
                      <a:pt x="2401" y="791"/>
                      <a:pt x="2766" y="518"/>
                      <a:pt x="3161" y="244"/>
                    </a:cubicBezTo>
                    <a:cubicBezTo>
                      <a:pt x="3101" y="153"/>
                      <a:pt x="3040" y="92"/>
                      <a:pt x="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9"/>
              <p:cNvSpPr/>
              <p:nvPr/>
            </p:nvSpPr>
            <p:spPr>
              <a:xfrm>
                <a:off x="5146275" y="1953587"/>
                <a:ext cx="171942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621" extrusionOk="0">
                    <a:moveTo>
                      <a:pt x="2493" y="0"/>
                    </a:moveTo>
                    <a:cubicBezTo>
                      <a:pt x="0" y="61"/>
                      <a:pt x="548" y="3861"/>
                      <a:pt x="548" y="3861"/>
                    </a:cubicBezTo>
                    <a:cubicBezTo>
                      <a:pt x="548" y="3861"/>
                      <a:pt x="1308" y="4621"/>
                      <a:pt x="2271" y="4621"/>
                    </a:cubicBezTo>
                    <a:cubicBezTo>
                      <a:pt x="2479" y="4621"/>
                      <a:pt x="2697" y="4585"/>
                      <a:pt x="2918" y="4499"/>
                    </a:cubicBezTo>
                    <a:cubicBezTo>
                      <a:pt x="4165" y="4043"/>
                      <a:pt x="2493" y="2615"/>
                      <a:pt x="2493" y="2614"/>
                    </a:cubicBezTo>
                    <a:lnTo>
                      <a:pt x="2493" y="2614"/>
                    </a:lnTo>
                    <a:cubicBezTo>
                      <a:pt x="2493" y="2614"/>
                      <a:pt x="2753" y="2684"/>
                      <a:pt x="3082" y="2684"/>
                    </a:cubicBezTo>
                    <a:cubicBezTo>
                      <a:pt x="3507" y="2684"/>
                      <a:pt x="4046" y="2568"/>
                      <a:pt x="4286" y="2037"/>
                    </a:cubicBezTo>
                    <a:cubicBezTo>
                      <a:pt x="4864" y="669"/>
                      <a:pt x="2493" y="0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9"/>
              <p:cNvSpPr/>
              <p:nvPr/>
            </p:nvSpPr>
            <p:spPr>
              <a:xfrm>
                <a:off x="4815329" y="1713653"/>
                <a:ext cx="508262" cy="36159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10229" extrusionOk="0">
                    <a:moveTo>
                      <a:pt x="10208" y="0"/>
                    </a:moveTo>
                    <a:cubicBezTo>
                      <a:pt x="9201" y="0"/>
                      <a:pt x="8603" y="955"/>
                      <a:pt x="8603" y="955"/>
                    </a:cubicBezTo>
                    <a:cubicBezTo>
                      <a:pt x="8603" y="955"/>
                      <a:pt x="8012" y="222"/>
                      <a:pt x="6999" y="222"/>
                    </a:cubicBezTo>
                    <a:cubicBezTo>
                      <a:pt x="6774" y="222"/>
                      <a:pt x="6527" y="258"/>
                      <a:pt x="6262" y="347"/>
                    </a:cubicBezTo>
                    <a:cubicBezTo>
                      <a:pt x="5168" y="712"/>
                      <a:pt x="4985" y="1411"/>
                      <a:pt x="4985" y="1411"/>
                    </a:cubicBezTo>
                    <a:cubicBezTo>
                      <a:pt x="4985" y="1411"/>
                      <a:pt x="3610" y="422"/>
                      <a:pt x="2344" y="422"/>
                    </a:cubicBezTo>
                    <a:cubicBezTo>
                      <a:pt x="1767" y="422"/>
                      <a:pt x="1212" y="628"/>
                      <a:pt x="821" y="1228"/>
                    </a:cubicBezTo>
                    <a:cubicBezTo>
                      <a:pt x="61" y="2414"/>
                      <a:pt x="1612" y="4420"/>
                      <a:pt x="1612" y="4420"/>
                    </a:cubicBezTo>
                    <a:cubicBezTo>
                      <a:pt x="1612" y="4420"/>
                      <a:pt x="1" y="4541"/>
                      <a:pt x="153" y="6152"/>
                    </a:cubicBezTo>
                    <a:cubicBezTo>
                      <a:pt x="305" y="7824"/>
                      <a:pt x="2371" y="8371"/>
                      <a:pt x="2371" y="8371"/>
                    </a:cubicBezTo>
                    <a:cubicBezTo>
                      <a:pt x="2371" y="8371"/>
                      <a:pt x="2168" y="10229"/>
                      <a:pt x="3832" y="10229"/>
                    </a:cubicBezTo>
                    <a:cubicBezTo>
                      <a:pt x="3871" y="10229"/>
                      <a:pt x="3911" y="10228"/>
                      <a:pt x="3952" y="10225"/>
                    </a:cubicBezTo>
                    <a:cubicBezTo>
                      <a:pt x="4651" y="10196"/>
                      <a:pt x="10003" y="6739"/>
                      <a:pt x="12298" y="6739"/>
                    </a:cubicBezTo>
                    <a:cubicBezTo>
                      <a:pt x="12400" y="6739"/>
                      <a:pt x="12495" y="6746"/>
                      <a:pt x="12584" y="6760"/>
                    </a:cubicBezTo>
                    <a:cubicBezTo>
                      <a:pt x="12584" y="6760"/>
                      <a:pt x="14378" y="4541"/>
                      <a:pt x="13739" y="3447"/>
                    </a:cubicBezTo>
                    <a:cubicBezTo>
                      <a:pt x="13276" y="2631"/>
                      <a:pt x="12429" y="2519"/>
                      <a:pt x="11999" y="2519"/>
                    </a:cubicBezTo>
                    <a:cubicBezTo>
                      <a:pt x="11836" y="2519"/>
                      <a:pt x="11733" y="2535"/>
                      <a:pt x="11733" y="2535"/>
                    </a:cubicBezTo>
                    <a:cubicBezTo>
                      <a:pt x="11733" y="2535"/>
                      <a:pt x="12311" y="894"/>
                      <a:pt x="11125" y="256"/>
                    </a:cubicBezTo>
                    <a:cubicBezTo>
                      <a:pt x="10792" y="72"/>
                      <a:pt x="10484" y="0"/>
                      <a:pt x="10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9"/>
              <p:cNvSpPr/>
              <p:nvPr/>
            </p:nvSpPr>
            <p:spPr>
              <a:xfrm>
                <a:off x="4405940" y="3063542"/>
                <a:ext cx="650122" cy="218569"/>
              </a:xfrm>
              <a:custGeom>
                <a:avLst/>
                <a:gdLst/>
                <a:ahLst/>
                <a:cxnLst/>
                <a:rect l="l" t="t" r="r" b="b"/>
                <a:pathLst>
                  <a:path w="18391" h="6183" extrusionOk="0">
                    <a:moveTo>
                      <a:pt x="578" y="0"/>
                    </a:moveTo>
                    <a:cubicBezTo>
                      <a:pt x="548" y="0"/>
                      <a:pt x="487" y="0"/>
                      <a:pt x="487" y="61"/>
                    </a:cubicBezTo>
                    <a:lnTo>
                      <a:pt x="1" y="2219"/>
                    </a:lnTo>
                    <a:cubicBezTo>
                      <a:pt x="1" y="2280"/>
                      <a:pt x="31" y="2310"/>
                      <a:pt x="92" y="2340"/>
                    </a:cubicBezTo>
                    <a:lnTo>
                      <a:pt x="17813" y="6170"/>
                    </a:lnTo>
                    <a:cubicBezTo>
                      <a:pt x="17829" y="6178"/>
                      <a:pt x="17843" y="6182"/>
                      <a:pt x="17856" y="6182"/>
                    </a:cubicBezTo>
                    <a:cubicBezTo>
                      <a:pt x="17890" y="6182"/>
                      <a:pt x="17912" y="6154"/>
                      <a:pt x="17934" y="6110"/>
                    </a:cubicBezTo>
                    <a:lnTo>
                      <a:pt x="18390" y="3951"/>
                    </a:lnTo>
                    <a:cubicBezTo>
                      <a:pt x="18390" y="3891"/>
                      <a:pt x="18360" y="3860"/>
                      <a:pt x="18329" y="3830"/>
                    </a:cubicBez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9"/>
              <p:cNvSpPr/>
              <p:nvPr/>
            </p:nvSpPr>
            <p:spPr>
              <a:xfrm>
                <a:off x="4273908" y="2565991"/>
                <a:ext cx="403909" cy="638315"/>
              </a:xfrm>
              <a:custGeom>
                <a:avLst/>
                <a:gdLst/>
                <a:ahLst/>
                <a:cxnLst/>
                <a:rect l="l" t="t" r="r" b="b"/>
                <a:pathLst>
                  <a:path w="11426" h="18057" extrusionOk="0">
                    <a:moveTo>
                      <a:pt x="1265" y="1"/>
                    </a:moveTo>
                    <a:cubicBezTo>
                      <a:pt x="567" y="1"/>
                      <a:pt x="1" y="580"/>
                      <a:pt x="28" y="1278"/>
                    </a:cubicBezTo>
                    <a:lnTo>
                      <a:pt x="666" y="14561"/>
                    </a:lnTo>
                    <a:cubicBezTo>
                      <a:pt x="696" y="15260"/>
                      <a:pt x="1183" y="15838"/>
                      <a:pt x="1851" y="15990"/>
                    </a:cubicBezTo>
                    <a:lnTo>
                      <a:pt x="11426" y="18057"/>
                    </a:lnTo>
                    <a:lnTo>
                      <a:pt x="11426" y="18057"/>
                    </a:lnTo>
                    <a:lnTo>
                      <a:pt x="10514" y="2889"/>
                    </a:lnTo>
                    <a:cubicBezTo>
                      <a:pt x="10484" y="2342"/>
                      <a:pt x="10089" y="1886"/>
                      <a:pt x="9541" y="1765"/>
                    </a:cubicBezTo>
                    <a:lnTo>
                      <a:pt x="1547" y="32"/>
                    </a:lnTo>
                    <a:cubicBezTo>
                      <a:pt x="1452" y="11"/>
                      <a:pt x="135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9"/>
              <p:cNvSpPr/>
              <p:nvPr/>
            </p:nvSpPr>
            <p:spPr>
              <a:xfrm>
                <a:off x="4611183" y="2628348"/>
                <a:ext cx="98874" cy="578114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635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48" y="122"/>
                      <a:pt x="943" y="578"/>
                      <a:pt x="973" y="1125"/>
                    </a:cubicBezTo>
                    <a:lnTo>
                      <a:pt x="1885" y="16171"/>
                    </a:lnTo>
                    <a:lnTo>
                      <a:pt x="2797" y="16354"/>
                    </a:lnTo>
                    <a:lnTo>
                      <a:pt x="1885" y="1338"/>
                    </a:lnTo>
                    <a:cubicBezTo>
                      <a:pt x="1855" y="791"/>
                      <a:pt x="1459" y="305"/>
                      <a:pt x="912" y="18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9"/>
              <p:cNvSpPr/>
              <p:nvPr/>
            </p:nvSpPr>
            <p:spPr>
              <a:xfrm>
                <a:off x="5280570" y="2293124"/>
                <a:ext cx="326705" cy="445445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12601" extrusionOk="0">
                    <a:moveTo>
                      <a:pt x="3314" y="0"/>
                    </a:moveTo>
                    <a:cubicBezTo>
                      <a:pt x="1460" y="578"/>
                      <a:pt x="1" y="2280"/>
                      <a:pt x="62" y="5198"/>
                    </a:cubicBezTo>
                    <a:cubicBezTo>
                      <a:pt x="62" y="5867"/>
                      <a:pt x="183" y="6657"/>
                      <a:pt x="305" y="7417"/>
                    </a:cubicBezTo>
                    <a:cubicBezTo>
                      <a:pt x="335" y="7538"/>
                      <a:pt x="366" y="7630"/>
                      <a:pt x="366" y="7721"/>
                    </a:cubicBezTo>
                    <a:cubicBezTo>
                      <a:pt x="518" y="8420"/>
                      <a:pt x="700" y="9119"/>
                      <a:pt x="852" y="9757"/>
                    </a:cubicBezTo>
                    <a:cubicBezTo>
                      <a:pt x="913" y="9879"/>
                      <a:pt x="943" y="10001"/>
                      <a:pt x="974" y="10122"/>
                    </a:cubicBezTo>
                    <a:cubicBezTo>
                      <a:pt x="1369" y="11490"/>
                      <a:pt x="1733" y="12523"/>
                      <a:pt x="1733" y="12523"/>
                    </a:cubicBezTo>
                    <a:cubicBezTo>
                      <a:pt x="2150" y="12577"/>
                      <a:pt x="2573" y="12601"/>
                      <a:pt x="2995" y="12601"/>
                    </a:cubicBezTo>
                    <a:cubicBezTo>
                      <a:pt x="6144" y="12601"/>
                      <a:pt x="9241" y="11277"/>
                      <a:pt x="9241" y="11277"/>
                    </a:cubicBezTo>
                    <a:cubicBezTo>
                      <a:pt x="9120" y="10608"/>
                      <a:pt x="8968" y="10001"/>
                      <a:pt x="8816" y="9393"/>
                    </a:cubicBezTo>
                    <a:cubicBezTo>
                      <a:pt x="8785" y="9301"/>
                      <a:pt x="8755" y="9180"/>
                      <a:pt x="8724" y="9089"/>
                    </a:cubicBezTo>
                    <a:cubicBezTo>
                      <a:pt x="8481" y="8116"/>
                      <a:pt x="8177" y="7235"/>
                      <a:pt x="7873" y="6444"/>
                    </a:cubicBezTo>
                    <a:cubicBezTo>
                      <a:pt x="7843" y="6353"/>
                      <a:pt x="7813" y="6231"/>
                      <a:pt x="7782" y="6140"/>
                    </a:cubicBezTo>
                    <a:cubicBezTo>
                      <a:pt x="7417" y="5289"/>
                      <a:pt x="7053" y="4529"/>
                      <a:pt x="6718" y="3891"/>
                    </a:cubicBezTo>
                    <a:cubicBezTo>
                      <a:pt x="6658" y="3800"/>
                      <a:pt x="6597" y="3709"/>
                      <a:pt x="6566" y="3648"/>
                    </a:cubicBezTo>
                    <a:cubicBezTo>
                      <a:pt x="6050" y="2766"/>
                      <a:pt x="5533" y="2067"/>
                      <a:pt x="5077" y="1551"/>
                    </a:cubicBezTo>
                    <a:cubicBezTo>
                      <a:pt x="5016" y="1459"/>
                      <a:pt x="4955" y="1399"/>
                      <a:pt x="4864" y="1307"/>
                    </a:cubicBezTo>
                    <a:cubicBezTo>
                      <a:pt x="3983" y="335"/>
                      <a:pt x="3314" y="0"/>
                      <a:pt x="3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9" name="Google Shape;1079;p59"/>
              <p:cNvGrpSpPr/>
              <p:nvPr/>
            </p:nvGrpSpPr>
            <p:grpSpPr>
              <a:xfrm>
                <a:off x="4859391" y="1806608"/>
                <a:ext cx="451814" cy="601912"/>
                <a:chOff x="1870800" y="2728525"/>
                <a:chExt cx="393875" cy="524725"/>
              </a:xfrm>
            </p:grpSpPr>
            <p:sp>
              <p:nvSpPr>
                <p:cNvPr id="1080" name="Google Shape;1080;p59"/>
                <p:cNvSpPr/>
                <p:nvPr/>
              </p:nvSpPr>
              <p:spPr>
                <a:xfrm>
                  <a:off x="2019300" y="2991225"/>
                  <a:ext cx="213875" cy="2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5" h="10481" extrusionOk="0">
                      <a:moveTo>
                        <a:pt x="6688" y="0"/>
                      </a:moveTo>
                      <a:lnTo>
                        <a:pt x="1" y="3739"/>
                      </a:lnTo>
                      <a:cubicBezTo>
                        <a:pt x="61" y="3952"/>
                        <a:pt x="92" y="4164"/>
                        <a:pt x="153" y="4347"/>
                      </a:cubicBezTo>
                      <a:cubicBezTo>
                        <a:pt x="396" y="5319"/>
                        <a:pt x="639" y="6292"/>
                        <a:pt x="791" y="7325"/>
                      </a:cubicBezTo>
                      <a:cubicBezTo>
                        <a:pt x="852" y="7842"/>
                        <a:pt x="912" y="8116"/>
                        <a:pt x="912" y="8663"/>
                      </a:cubicBezTo>
                      <a:cubicBezTo>
                        <a:pt x="1908" y="9987"/>
                        <a:pt x="2957" y="10481"/>
                        <a:pt x="3948" y="10481"/>
                      </a:cubicBezTo>
                      <a:cubicBezTo>
                        <a:pt x="6437" y="10481"/>
                        <a:pt x="8555" y="7366"/>
                        <a:pt x="8511" y="6474"/>
                      </a:cubicBezTo>
                      <a:cubicBezTo>
                        <a:pt x="7083" y="3708"/>
                        <a:pt x="6688" y="0"/>
                        <a:pt x="668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59"/>
                <p:cNvSpPr/>
                <p:nvPr/>
              </p:nvSpPr>
              <p:spPr>
                <a:xfrm>
                  <a:off x="1870800" y="2930100"/>
                  <a:ext cx="86975" cy="12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9" h="4987" extrusionOk="0">
                      <a:moveTo>
                        <a:pt x="1890" y="0"/>
                      </a:moveTo>
                      <a:cubicBezTo>
                        <a:pt x="1704" y="0"/>
                        <a:pt x="1504" y="40"/>
                        <a:pt x="1290" y="135"/>
                      </a:cubicBezTo>
                      <a:cubicBezTo>
                        <a:pt x="0" y="737"/>
                        <a:pt x="575" y="4986"/>
                        <a:pt x="2887" y="4986"/>
                      </a:cubicBezTo>
                      <a:cubicBezTo>
                        <a:pt x="3027" y="4986"/>
                        <a:pt x="3174" y="4971"/>
                        <a:pt x="3327" y="4938"/>
                      </a:cubicBezTo>
                      <a:lnTo>
                        <a:pt x="3478" y="1169"/>
                      </a:lnTo>
                      <a:cubicBezTo>
                        <a:pt x="3478" y="1169"/>
                        <a:pt x="2894" y="0"/>
                        <a:pt x="18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59"/>
                <p:cNvSpPr/>
                <p:nvPr/>
              </p:nvSpPr>
              <p:spPr>
                <a:xfrm>
                  <a:off x="1878725" y="2728525"/>
                  <a:ext cx="322225" cy="38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9" h="15490" extrusionOk="0">
                      <a:moveTo>
                        <a:pt x="6979" y="0"/>
                      </a:moveTo>
                      <a:cubicBezTo>
                        <a:pt x="5195" y="0"/>
                        <a:pt x="3356" y="821"/>
                        <a:pt x="2067" y="1997"/>
                      </a:cubicBezTo>
                      <a:cubicBezTo>
                        <a:pt x="0" y="3943"/>
                        <a:pt x="547" y="6769"/>
                        <a:pt x="1003" y="9292"/>
                      </a:cubicBezTo>
                      <a:cubicBezTo>
                        <a:pt x="1034" y="9444"/>
                        <a:pt x="1064" y="9596"/>
                        <a:pt x="1125" y="9779"/>
                      </a:cubicBezTo>
                      <a:cubicBezTo>
                        <a:pt x="1155" y="9931"/>
                        <a:pt x="1186" y="10083"/>
                        <a:pt x="1247" y="10204"/>
                      </a:cubicBezTo>
                      <a:cubicBezTo>
                        <a:pt x="1247" y="10265"/>
                        <a:pt x="1277" y="10326"/>
                        <a:pt x="1277" y="10387"/>
                      </a:cubicBezTo>
                      <a:cubicBezTo>
                        <a:pt x="1368" y="10630"/>
                        <a:pt x="1459" y="10873"/>
                        <a:pt x="1551" y="11116"/>
                      </a:cubicBezTo>
                      <a:cubicBezTo>
                        <a:pt x="1581" y="11268"/>
                        <a:pt x="1642" y="11420"/>
                        <a:pt x="1702" y="11542"/>
                      </a:cubicBezTo>
                      <a:cubicBezTo>
                        <a:pt x="1702" y="11572"/>
                        <a:pt x="1733" y="11572"/>
                        <a:pt x="1733" y="11602"/>
                      </a:cubicBezTo>
                      <a:cubicBezTo>
                        <a:pt x="2706" y="14034"/>
                        <a:pt x="3952" y="15007"/>
                        <a:pt x="5289" y="15402"/>
                      </a:cubicBezTo>
                      <a:cubicBezTo>
                        <a:pt x="5492" y="15462"/>
                        <a:pt x="5716" y="15490"/>
                        <a:pt x="5955" y="15490"/>
                      </a:cubicBezTo>
                      <a:cubicBezTo>
                        <a:pt x="8272" y="15490"/>
                        <a:pt x="12080" y="12873"/>
                        <a:pt x="12493" y="11055"/>
                      </a:cubicBezTo>
                      <a:cubicBezTo>
                        <a:pt x="12797" y="9627"/>
                        <a:pt x="12888" y="10174"/>
                        <a:pt x="12432" y="6496"/>
                      </a:cubicBezTo>
                      <a:cubicBezTo>
                        <a:pt x="11946" y="2818"/>
                        <a:pt x="10122" y="1085"/>
                        <a:pt x="10122" y="1085"/>
                      </a:cubicBezTo>
                      <a:cubicBezTo>
                        <a:pt x="9196" y="324"/>
                        <a:pt x="8098" y="0"/>
                        <a:pt x="697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59"/>
                <p:cNvSpPr/>
                <p:nvPr/>
              </p:nvSpPr>
              <p:spPr>
                <a:xfrm>
                  <a:off x="2164450" y="2851350"/>
                  <a:ext cx="100225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" h="5688" extrusionOk="0">
                      <a:moveTo>
                        <a:pt x="1705" y="1"/>
                      </a:moveTo>
                      <a:cubicBezTo>
                        <a:pt x="482" y="1"/>
                        <a:pt x="0" y="1279"/>
                        <a:pt x="0" y="1279"/>
                      </a:cubicBezTo>
                      <a:lnTo>
                        <a:pt x="973" y="5686"/>
                      </a:lnTo>
                      <a:cubicBezTo>
                        <a:pt x="999" y="5687"/>
                        <a:pt x="1024" y="5687"/>
                        <a:pt x="1050" y="5687"/>
                      </a:cubicBezTo>
                      <a:cubicBezTo>
                        <a:pt x="4009" y="5687"/>
                        <a:pt x="3786" y="485"/>
                        <a:pt x="2189" y="63"/>
                      </a:cubicBezTo>
                      <a:cubicBezTo>
                        <a:pt x="2016" y="20"/>
                        <a:pt x="1855" y="1"/>
                        <a:pt x="17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4" name="Google Shape;1084;p59"/>
              <p:cNvSpPr/>
              <p:nvPr/>
            </p:nvSpPr>
            <p:spPr>
              <a:xfrm>
                <a:off x="4891968" y="1755378"/>
                <a:ext cx="354985" cy="260671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7374" extrusionOk="0">
                    <a:moveTo>
                      <a:pt x="5473" y="1"/>
                    </a:moveTo>
                    <a:cubicBezTo>
                      <a:pt x="5075" y="1"/>
                      <a:pt x="4669" y="28"/>
                      <a:pt x="4266" y="75"/>
                    </a:cubicBezTo>
                    <a:cubicBezTo>
                      <a:pt x="2199" y="349"/>
                      <a:pt x="71" y="3236"/>
                      <a:pt x="11" y="4270"/>
                    </a:cubicBezTo>
                    <a:cubicBezTo>
                      <a:pt x="0" y="4616"/>
                      <a:pt x="174" y="4752"/>
                      <a:pt x="432" y="4752"/>
                    </a:cubicBezTo>
                    <a:cubicBezTo>
                      <a:pt x="920" y="4752"/>
                      <a:pt x="1710" y="4261"/>
                      <a:pt x="2108" y="3783"/>
                    </a:cubicBezTo>
                    <a:cubicBezTo>
                      <a:pt x="2418" y="3392"/>
                      <a:pt x="2755" y="3184"/>
                      <a:pt x="3099" y="3184"/>
                    </a:cubicBezTo>
                    <a:cubicBezTo>
                      <a:pt x="3395" y="3184"/>
                      <a:pt x="3697" y="3338"/>
                      <a:pt x="3992" y="3662"/>
                    </a:cubicBezTo>
                    <a:cubicBezTo>
                      <a:pt x="4223" y="3915"/>
                      <a:pt x="4628" y="3977"/>
                      <a:pt x="5061" y="3977"/>
                    </a:cubicBezTo>
                    <a:cubicBezTo>
                      <a:pt x="5469" y="3977"/>
                      <a:pt x="5903" y="3922"/>
                      <a:pt x="6241" y="3922"/>
                    </a:cubicBezTo>
                    <a:cubicBezTo>
                      <a:pt x="6493" y="3922"/>
                      <a:pt x="6692" y="3952"/>
                      <a:pt x="6789" y="4057"/>
                    </a:cubicBezTo>
                    <a:cubicBezTo>
                      <a:pt x="7147" y="4415"/>
                      <a:pt x="6598" y="7374"/>
                      <a:pt x="7179" y="7374"/>
                    </a:cubicBezTo>
                    <a:cubicBezTo>
                      <a:pt x="7190" y="7374"/>
                      <a:pt x="7202" y="7372"/>
                      <a:pt x="7214" y="7370"/>
                    </a:cubicBezTo>
                    <a:cubicBezTo>
                      <a:pt x="7822" y="7248"/>
                      <a:pt x="7701" y="6093"/>
                      <a:pt x="8126" y="5577"/>
                    </a:cubicBezTo>
                    <a:cubicBezTo>
                      <a:pt x="8552" y="5090"/>
                      <a:pt x="9312" y="5090"/>
                      <a:pt x="9312" y="5090"/>
                    </a:cubicBezTo>
                    <a:cubicBezTo>
                      <a:pt x="9312" y="5090"/>
                      <a:pt x="10041" y="4148"/>
                      <a:pt x="9281" y="2112"/>
                    </a:cubicBezTo>
                    <a:cubicBezTo>
                      <a:pt x="8692" y="491"/>
                      <a:pt x="7150" y="1"/>
                      <a:pt x="5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5" name="Google Shape;1085;p59"/>
          <p:cNvGrpSpPr/>
          <p:nvPr/>
        </p:nvGrpSpPr>
        <p:grpSpPr>
          <a:xfrm flipH="1">
            <a:off x="4429631" y="3303199"/>
            <a:ext cx="1388738" cy="1840296"/>
            <a:chOff x="6795049" y="1817172"/>
            <a:chExt cx="916719" cy="1214797"/>
          </a:xfrm>
        </p:grpSpPr>
        <p:sp>
          <p:nvSpPr>
            <p:cNvPr id="1086" name="Google Shape;1086;p59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044;p59">
            <a:extLst>
              <a:ext uri="{FF2B5EF4-FFF2-40B4-BE49-F238E27FC236}">
                <a16:creationId xmlns:a16="http://schemas.microsoft.com/office/drawing/2014/main" id="{CFA2BB92-6B65-68A0-4B57-6AE2365B5376}"/>
              </a:ext>
            </a:extLst>
          </p:cNvPr>
          <p:cNvSpPr txBox="1"/>
          <p:nvPr/>
        </p:nvSpPr>
        <p:spPr>
          <a:xfrm>
            <a:off x="256925" y="2300248"/>
            <a:ext cx="2132752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Téléchargement d'un emploi du temps</a:t>
            </a:r>
          </a:p>
        </p:txBody>
      </p:sp>
      <p:cxnSp>
        <p:nvCxnSpPr>
          <p:cNvPr id="6" name="Google Shape;1043;p59">
            <a:extLst>
              <a:ext uri="{FF2B5EF4-FFF2-40B4-BE49-F238E27FC236}">
                <a16:creationId xmlns:a16="http://schemas.microsoft.com/office/drawing/2014/main" id="{E32F9492-84F3-8F31-48EE-FA6CB93C994F}"/>
              </a:ext>
            </a:extLst>
          </p:cNvPr>
          <p:cNvCxnSpPr>
            <a:cxnSpLocks/>
          </p:cNvCxnSpPr>
          <p:nvPr/>
        </p:nvCxnSpPr>
        <p:spPr>
          <a:xfrm>
            <a:off x="2022856" y="2748641"/>
            <a:ext cx="2051654" cy="3124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1047;p59">
            <a:extLst>
              <a:ext uri="{FF2B5EF4-FFF2-40B4-BE49-F238E27FC236}">
                <a16:creationId xmlns:a16="http://schemas.microsoft.com/office/drawing/2014/main" id="{5D1F65AA-C2FA-E0A5-721D-BB62C06DCC81}"/>
              </a:ext>
            </a:extLst>
          </p:cNvPr>
          <p:cNvCxnSpPr>
            <a:cxnSpLocks/>
          </p:cNvCxnSpPr>
          <p:nvPr/>
        </p:nvCxnSpPr>
        <p:spPr>
          <a:xfrm rot="10800000">
            <a:off x="4130266" y="4238689"/>
            <a:ext cx="2077697" cy="303176"/>
          </a:xfrm>
          <a:prstGeom prst="bentConnector3">
            <a:avLst>
              <a:gd name="adj1" fmla="val 347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048;p59">
            <a:extLst>
              <a:ext uri="{FF2B5EF4-FFF2-40B4-BE49-F238E27FC236}">
                <a16:creationId xmlns:a16="http://schemas.microsoft.com/office/drawing/2014/main" id="{05786776-3C83-CE7E-20BD-322B06F0DF1D}"/>
              </a:ext>
            </a:extLst>
          </p:cNvPr>
          <p:cNvSpPr txBox="1"/>
          <p:nvPr/>
        </p:nvSpPr>
        <p:spPr>
          <a:xfrm>
            <a:off x="6155150" y="3861886"/>
            <a:ext cx="2107391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Attribution des élèves par l'administrateur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>
            <a:off x="374275" y="15675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dirty="0"/>
              <a:t>Technologies </a:t>
            </a:r>
            <a:r>
              <a:rPr lang="en-US" dirty="0" err="1"/>
              <a:t>utilisées</a:t>
            </a:r>
            <a:r>
              <a:rPr lang="fr-FR" dirty="0"/>
              <a:t> dans notre web application</a:t>
            </a:r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97" name="Google Shape;397;p45"/>
          <p:cNvGrpSpPr/>
          <p:nvPr/>
        </p:nvGrpSpPr>
        <p:grpSpPr>
          <a:xfrm>
            <a:off x="671750" y="1774982"/>
            <a:ext cx="3830668" cy="2664266"/>
            <a:chOff x="671750" y="1774982"/>
            <a:chExt cx="3830668" cy="2664266"/>
          </a:xfrm>
        </p:grpSpPr>
        <p:sp>
          <p:nvSpPr>
            <p:cNvPr id="398" name="Google Shape;398;p45"/>
            <p:cNvSpPr/>
            <p:nvPr/>
          </p:nvSpPr>
          <p:spPr>
            <a:xfrm>
              <a:off x="2852804" y="2559516"/>
              <a:ext cx="44093" cy="152170"/>
            </a:xfrm>
            <a:custGeom>
              <a:avLst/>
              <a:gdLst/>
              <a:ahLst/>
              <a:cxnLst/>
              <a:rect l="l" t="t" r="r" b="b"/>
              <a:pathLst>
                <a:path w="1339" h="4621" fill="none" extrusionOk="0">
                  <a:moveTo>
                    <a:pt x="1" y="4621"/>
                  </a:moveTo>
                  <a:cubicBezTo>
                    <a:pt x="700" y="2949"/>
                    <a:pt x="943" y="1764"/>
                    <a:pt x="1338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618537" y="3560469"/>
              <a:ext cx="33" cy="742703"/>
            </a:xfrm>
            <a:custGeom>
              <a:avLst/>
              <a:gdLst/>
              <a:ahLst/>
              <a:cxnLst/>
              <a:rect l="l" t="t" r="r" b="b"/>
              <a:pathLst>
                <a:path w="1" h="22554" fill="none" extrusionOk="0">
                  <a:moveTo>
                    <a:pt x="1" y="0"/>
                  </a:moveTo>
                  <a:lnTo>
                    <a:pt x="1" y="225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305236" y="4296134"/>
              <a:ext cx="614606" cy="33"/>
            </a:xfrm>
            <a:custGeom>
              <a:avLst/>
              <a:gdLst/>
              <a:ahLst/>
              <a:cxnLst/>
              <a:rect l="l" t="t" r="r" b="b"/>
              <a:pathLst>
                <a:path w="18664" h="1" fill="none" extrusionOk="0">
                  <a:moveTo>
                    <a:pt x="1" y="1"/>
                  </a:moveTo>
                  <a:lnTo>
                    <a:pt x="1866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831794" y="2789469"/>
              <a:ext cx="270289" cy="537846"/>
            </a:xfrm>
            <a:custGeom>
              <a:avLst/>
              <a:gdLst/>
              <a:ahLst/>
              <a:cxnLst/>
              <a:rect l="l" t="t" r="r" b="b"/>
              <a:pathLst>
                <a:path w="8208" h="16333" extrusionOk="0">
                  <a:moveTo>
                    <a:pt x="3786" y="1"/>
                  </a:moveTo>
                  <a:cubicBezTo>
                    <a:pt x="3127" y="1"/>
                    <a:pt x="2467" y="183"/>
                    <a:pt x="1916" y="556"/>
                  </a:cubicBezTo>
                  <a:cubicBezTo>
                    <a:pt x="791" y="1316"/>
                    <a:pt x="213" y="2744"/>
                    <a:pt x="122" y="4112"/>
                  </a:cubicBezTo>
                  <a:cubicBezTo>
                    <a:pt x="1" y="6118"/>
                    <a:pt x="639" y="8307"/>
                    <a:pt x="1186" y="10221"/>
                  </a:cubicBezTo>
                  <a:cubicBezTo>
                    <a:pt x="1824" y="12288"/>
                    <a:pt x="2523" y="14325"/>
                    <a:pt x="3344" y="16331"/>
                  </a:cubicBezTo>
                  <a:cubicBezTo>
                    <a:pt x="3344" y="16332"/>
                    <a:pt x="3347" y="16332"/>
                    <a:pt x="3353" y="16332"/>
                  </a:cubicBezTo>
                  <a:cubicBezTo>
                    <a:pt x="3570" y="16332"/>
                    <a:pt x="7822" y="15782"/>
                    <a:pt x="8207" y="15723"/>
                  </a:cubicBezTo>
                  <a:cubicBezTo>
                    <a:pt x="7752" y="13322"/>
                    <a:pt x="7934" y="10617"/>
                    <a:pt x="7904" y="8185"/>
                  </a:cubicBezTo>
                  <a:cubicBezTo>
                    <a:pt x="7873" y="6544"/>
                    <a:pt x="7934" y="5085"/>
                    <a:pt x="7508" y="3474"/>
                  </a:cubicBezTo>
                  <a:cubicBezTo>
                    <a:pt x="7204" y="2349"/>
                    <a:pt x="6657" y="1255"/>
                    <a:pt x="5715" y="586"/>
                  </a:cubicBezTo>
                  <a:cubicBezTo>
                    <a:pt x="5157" y="199"/>
                    <a:pt x="4472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2821783" y="3784659"/>
              <a:ext cx="286293" cy="579568"/>
            </a:xfrm>
            <a:custGeom>
              <a:avLst/>
              <a:gdLst/>
              <a:ahLst/>
              <a:cxnLst/>
              <a:rect l="l" t="t" r="r" b="b"/>
              <a:pathLst>
                <a:path w="8694" h="17600" extrusionOk="0">
                  <a:moveTo>
                    <a:pt x="821" y="1"/>
                  </a:moveTo>
                  <a:cubicBezTo>
                    <a:pt x="821" y="5654"/>
                    <a:pt x="1" y="15199"/>
                    <a:pt x="31" y="16810"/>
                  </a:cubicBezTo>
                  <a:cubicBezTo>
                    <a:pt x="1642" y="16992"/>
                    <a:pt x="2888" y="17600"/>
                    <a:pt x="4499" y="17600"/>
                  </a:cubicBezTo>
                  <a:cubicBezTo>
                    <a:pt x="5776" y="15654"/>
                    <a:pt x="6293" y="10092"/>
                    <a:pt x="6992" y="7934"/>
                  </a:cubicBezTo>
                  <a:cubicBezTo>
                    <a:pt x="7174" y="7448"/>
                    <a:pt x="7873" y="4986"/>
                    <a:pt x="8694" y="2159"/>
                  </a:cubicBezTo>
                  <a:cubicBezTo>
                    <a:pt x="7113" y="1794"/>
                    <a:pt x="5533" y="1399"/>
                    <a:pt x="3983" y="973"/>
                  </a:cubicBezTo>
                  <a:cubicBezTo>
                    <a:pt x="2706" y="609"/>
                    <a:pt x="2068" y="487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2970926" y="2397992"/>
              <a:ext cx="1388329" cy="1336036"/>
            </a:xfrm>
            <a:custGeom>
              <a:avLst/>
              <a:gdLst/>
              <a:ahLst/>
              <a:cxnLst/>
              <a:rect l="l" t="t" r="r" b="b"/>
              <a:pathLst>
                <a:path w="42160" h="40572" extrusionOk="0">
                  <a:moveTo>
                    <a:pt x="32835" y="1"/>
                  </a:moveTo>
                  <a:cubicBezTo>
                    <a:pt x="31158" y="1"/>
                    <a:pt x="29440" y="439"/>
                    <a:pt x="27843" y="985"/>
                  </a:cubicBezTo>
                  <a:cubicBezTo>
                    <a:pt x="24621" y="2140"/>
                    <a:pt x="22797" y="3720"/>
                    <a:pt x="21369" y="6790"/>
                  </a:cubicBezTo>
                  <a:cubicBezTo>
                    <a:pt x="19849" y="10103"/>
                    <a:pt x="18755" y="13599"/>
                    <a:pt x="16840" y="16699"/>
                  </a:cubicBezTo>
                  <a:cubicBezTo>
                    <a:pt x="14803" y="20073"/>
                    <a:pt x="11885" y="22900"/>
                    <a:pt x="8451" y="24845"/>
                  </a:cubicBezTo>
                  <a:cubicBezTo>
                    <a:pt x="5229" y="26669"/>
                    <a:pt x="1581" y="27216"/>
                    <a:pt x="457" y="31350"/>
                  </a:cubicBezTo>
                  <a:cubicBezTo>
                    <a:pt x="1" y="33021"/>
                    <a:pt x="183" y="34845"/>
                    <a:pt x="943" y="36395"/>
                  </a:cubicBezTo>
                  <a:cubicBezTo>
                    <a:pt x="2432" y="39496"/>
                    <a:pt x="5320" y="40012"/>
                    <a:pt x="8481" y="40316"/>
                  </a:cubicBezTo>
                  <a:cubicBezTo>
                    <a:pt x="10100" y="40487"/>
                    <a:pt x="11727" y="40571"/>
                    <a:pt x="13355" y="40571"/>
                  </a:cubicBezTo>
                  <a:cubicBezTo>
                    <a:pt x="16371" y="40571"/>
                    <a:pt x="19391" y="40281"/>
                    <a:pt x="22372" y="39709"/>
                  </a:cubicBezTo>
                  <a:cubicBezTo>
                    <a:pt x="24621" y="39283"/>
                    <a:pt x="26870" y="38675"/>
                    <a:pt x="29059" y="37915"/>
                  </a:cubicBezTo>
                  <a:cubicBezTo>
                    <a:pt x="34135" y="36152"/>
                    <a:pt x="38208" y="30803"/>
                    <a:pt x="39849" y="25818"/>
                  </a:cubicBezTo>
                  <a:cubicBezTo>
                    <a:pt x="41521" y="20590"/>
                    <a:pt x="42159" y="13963"/>
                    <a:pt x="41248" y="8553"/>
                  </a:cubicBezTo>
                  <a:cubicBezTo>
                    <a:pt x="40670" y="5058"/>
                    <a:pt x="38664" y="1501"/>
                    <a:pt x="35320" y="377"/>
                  </a:cubicBezTo>
                  <a:cubicBezTo>
                    <a:pt x="34516" y="112"/>
                    <a:pt x="33681" y="1"/>
                    <a:pt x="32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2698689" y="3282767"/>
              <a:ext cx="429407" cy="200807"/>
            </a:xfrm>
            <a:custGeom>
              <a:avLst/>
              <a:gdLst/>
              <a:ahLst/>
              <a:cxnLst/>
              <a:rect l="l" t="t" r="r" b="b"/>
              <a:pathLst>
                <a:path w="13040" h="6098" extrusionOk="0">
                  <a:moveTo>
                    <a:pt x="10530" y="1"/>
                  </a:moveTo>
                  <a:cubicBezTo>
                    <a:pt x="9431" y="1"/>
                    <a:pt x="8267" y="935"/>
                    <a:pt x="7295" y="1442"/>
                  </a:cubicBezTo>
                  <a:cubicBezTo>
                    <a:pt x="5806" y="2263"/>
                    <a:pt x="4286" y="3053"/>
                    <a:pt x="2766" y="3904"/>
                  </a:cubicBezTo>
                  <a:cubicBezTo>
                    <a:pt x="1915" y="4391"/>
                    <a:pt x="0" y="4907"/>
                    <a:pt x="1155" y="5758"/>
                  </a:cubicBezTo>
                  <a:cubicBezTo>
                    <a:pt x="1498" y="6012"/>
                    <a:pt x="1980" y="6098"/>
                    <a:pt x="2503" y="6098"/>
                  </a:cubicBezTo>
                  <a:cubicBezTo>
                    <a:pt x="3419" y="6098"/>
                    <a:pt x="4457" y="5836"/>
                    <a:pt x="5076" y="5758"/>
                  </a:cubicBezTo>
                  <a:cubicBezTo>
                    <a:pt x="6961" y="5454"/>
                    <a:pt x="8845" y="5272"/>
                    <a:pt x="10669" y="4846"/>
                  </a:cubicBezTo>
                  <a:cubicBezTo>
                    <a:pt x="11459" y="4664"/>
                    <a:pt x="12249" y="4543"/>
                    <a:pt x="13040" y="4512"/>
                  </a:cubicBezTo>
                  <a:cubicBezTo>
                    <a:pt x="12918" y="3236"/>
                    <a:pt x="12827" y="1655"/>
                    <a:pt x="11915" y="652"/>
                  </a:cubicBezTo>
                  <a:cubicBezTo>
                    <a:pt x="11480" y="180"/>
                    <a:pt x="11011" y="1"/>
                    <a:pt x="10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2778743" y="3120058"/>
              <a:ext cx="1284237" cy="969920"/>
            </a:xfrm>
            <a:custGeom>
              <a:avLst/>
              <a:gdLst/>
              <a:ahLst/>
              <a:cxnLst/>
              <a:rect l="l" t="t" r="r" b="b"/>
              <a:pathLst>
                <a:path w="38999" h="29454" extrusionOk="0">
                  <a:moveTo>
                    <a:pt x="31743" y="1"/>
                  </a:moveTo>
                  <a:cubicBezTo>
                    <a:pt x="31463" y="1"/>
                    <a:pt x="31195" y="11"/>
                    <a:pt x="30943" y="30"/>
                  </a:cubicBezTo>
                  <a:cubicBezTo>
                    <a:pt x="25989" y="426"/>
                    <a:pt x="21034" y="547"/>
                    <a:pt x="16110" y="973"/>
                  </a:cubicBezTo>
                  <a:cubicBezTo>
                    <a:pt x="12098" y="1277"/>
                    <a:pt x="7721" y="2158"/>
                    <a:pt x="4986" y="5350"/>
                  </a:cubicBezTo>
                  <a:cubicBezTo>
                    <a:pt x="2706" y="7964"/>
                    <a:pt x="2341" y="11550"/>
                    <a:pt x="1733" y="14833"/>
                  </a:cubicBezTo>
                  <a:cubicBezTo>
                    <a:pt x="973" y="18633"/>
                    <a:pt x="426" y="22493"/>
                    <a:pt x="92" y="26353"/>
                  </a:cubicBezTo>
                  <a:cubicBezTo>
                    <a:pt x="1" y="27326"/>
                    <a:pt x="1" y="28481"/>
                    <a:pt x="791" y="29058"/>
                  </a:cubicBezTo>
                  <a:cubicBezTo>
                    <a:pt x="1277" y="29453"/>
                    <a:pt x="1976" y="29453"/>
                    <a:pt x="2584" y="29453"/>
                  </a:cubicBezTo>
                  <a:lnTo>
                    <a:pt x="6475" y="29453"/>
                  </a:lnTo>
                  <a:cubicBezTo>
                    <a:pt x="7600" y="29423"/>
                    <a:pt x="8876" y="29362"/>
                    <a:pt x="9606" y="28511"/>
                  </a:cubicBezTo>
                  <a:cubicBezTo>
                    <a:pt x="10122" y="27934"/>
                    <a:pt x="10274" y="27113"/>
                    <a:pt x="10366" y="26353"/>
                  </a:cubicBezTo>
                  <a:cubicBezTo>
                    <a:pt x="10517" y="25352"/>
                    <a:pt x="12730" y="12895"/>
                    <a:pt x="12615" y="12858"/>
                  </a:cubicBezTo>
                  <a:lnTo>
                    <a:pt x="12615" y="12858"/>
                  </a:lnTo>
                  <a:cubicBezTo>
                    <a:pt x="15268" y="13276"/>
                    <a:pt x="17960" y="13486"/>
                    <a:pt x="20657" y="13486"/>
                  </a:cubicBezTo>
                  <a:cubicBezTo>
                    <a:pt x="22070" y="13486"/>
                    <a:pt x="23484" y="13428"/>
                    <a:pt x="24895" y="13313"/>
                  </a:cubicBezTo>
                  <a:cubicBezTo>
                    <a:pt x="27813" y="13101"/>
                    <a:pt x="30761" y="12584"/>
                    <a:pt x="33284" y="11155"/>
                  </a:cubicBezTo>
                  <a:cubicBezTo>
                    <a:pt x="35716" y="9787"/>
                    <a:pt x="38998" y="6262"/>
                    <a:pt x="38026" y="3161"/>
                  </a:cubicBezTo>
                  <a:cubicBezTo>
                    <a:pt x="37265" y="743"/>
                    <a:pt x="34099" y="1"/>
                    <a:pt x="317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403336" y="2208873"/>
              <a:ext cx="767763" cy="1016813"/>
            </a:xfrm>
            <a:custGeom>
              <a:avLst/>
              <a:gdLst/>
              <a:ahLst/>
              <a:cxnLst/>
              <a:rect l="l" t="t" r="r" b="b"/>
              <a:pathLst>
                <a:path w="23315" h="30878" extrusionOk="0">
                  <a:moveTo>
                    <a:pt x="11223" y="1"/>
                  </a:moveTo>
                  <a:cubicBezTo>
                    <a:pt x="10828" y="1"/>
                    <a:pt x="10435" y="36"/>
                    <a:pt x="10031" y="71"/>
                  </a:cubicBezTo>
                  <a:cubicBezTo>
                    <a:pt x="5593" y="466"/>
                    <a:pt x="1399" y="527"/>
                    <a:pt x="153" y="5542"/>
                  </a:cubicBezTo>
                  <a:cubicBezTo>
                    <a:pt x="61" y="5846"/>
                    <a:pt x="1" y="6150"/>
                    <a:pt x="31" y="6484"/>
                  </a:cubicBezTo>
                  <a:cubicBezTo>
                    <a:pt x="61" y="6910"/>
                    <a:pt x="244" y="7335"/>
                    <a:pt x="426" y="7731"/>
                  </a:cubicBezTo>
                  <a:cubicBezTo>
                    <a:pt x="1095" y="9190"/>
                    <a:pt x="1338" y="10345"/>
                    <a:pt x="1794" y="11895"/>
                  </a:cubicBezTo>
                  <a:cubicBezTo>
                    <a:pt x="2888" y="15694"/>
                    <a:pt x="2402" y="20649"/>
                    <a:pt x="2189" y="24570"/>
                  </a:cubicBezTo>
                  <a:cubicBezTo>
                    <a:pt x="2007" y="27609"/>
                    <a:pt x="4317" y="28217"/>
                    <a:pt x="6809" y="29099"/>
                  </a:cubicBezTo>
                  <a:cubicBezTo>
                    <a:pt x="8420" y="29646"/>
                    <a:pt x="10092" y="30163"/>
                    <a:pt x="11733" y="30527"/>
                  </a:cubicBezTo>
                  <a:cubicBezTo>
                    <a:pt x="13159" y="30817"/>
                    <a:pt x="14584" y="30878"/>
                    <a:pt x="16022" y="30878"/>
                  </a:cubicBezTo>
                  <a:cubicBezTo>
                    <a:pt x="16546" y="30878"/>
                    <a:pt x="17072" y="30870"/>
                    <a:pt x="17600" y="30862"/>
                  </a:cubicBezTo>
                  <a:cubicBezTo>
                    <a:pt x="18086" y="30862"/>
                    <a:pt x="18586" y="30848"/>
                    <a:pt x="19081" y="30848"/>
                  </a:cubicBezTo>
                  <a:cubicBezTo>
                    <a:pt x="19329" y="30848"/>
                    <a:pt x="19575" y="30852"/>
                    <a:pt x="19819" y="30862"/>
                  </a:cubicBezTo>
                  <a:cubicBezTo>
                    <a:pt x="19971" y="30618"/>
                    <a:pt x="20062" y="30284"/>
                    <a:pt x="20244" y="29767"/>
                  </a:cubicBezTo>
                  <a:cubicBezTo>
                    <a:pt x="21642" y="25694"/>
                    <a:pt x="23314" y="21530"/>
                    <a:pt x="22068" y="17184"/>
                  </a:cubicBezTo>
                  <a:cubicBezTo>
                    <a:pt x="21490" y="15178"/>
                    <a:pt x="20578" y="13263"/>
                    <a:pt x="20001" y="11226"/>
                  </a:cubicBezTo>
                  <a:cubicBezTo>
                    <a:pt x="18816" y="7153"/>
                    <a:pt x="18329" y="3384"/>
                    <a:pt x="14439" y="1044"/>
                  </a:cubicBezTo>
                  <a:cubicBezTo>
                    <a:pt x="13709" y="618"/>
                    <a:pt x="12919" y="223"/>
                    <a:pt x="12098" y="71"/>
                  </a:cubicBezTo>
                  <a:cubicBezTo>
                    <a:pt x="11803" y="20"/>
                    <a:pt x="11513" y="1"/>
                    <a:pt x="1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554552" y="4251448"/>
              <a:ext cx="445444" cy="187800"/>
            </a:xfrm>
            <a:custGeom>
              <a:avLst/>
              <a:gdLst/>
              <a:ahLst/>
              <a:cxnLst/>
              <a:rect l="l" t="t" r="r" b="b"/>
              <a:pathLst>
                <a:path w="13527" h="5703" extrusionOk="0">
                  <a:moveTo>
                    <a:pt x="8193" y="1"/>
                  </a:moveTo>
                  <a:cubicBezTo>
                    <a:pt x="7995" y="1"/>
                    <a:pt x="7829" y="208"/>
                    <a:pt x="7751" y="416"/>
                  </a:cubicBezTo>
                  <a:cubicBezTo>
                    <a:pt x="7599" y="872"/>
                    <a:pt x="7599" y="1388"/>
                    <a:pt x="7143" y="1662"/>
                  </a:cubicBezTo>
                  <a:cubicBezTo>
                    <a:pt x="7113" y="1692"/>
                    <a:pt x="7082" y="1723"/>
                    <a:pt x="7052" y="1723"/>
                  </a:cubicBezTo>
                  <a:cubicBezTo>
                    <a:pt x="6596" y="1996"/>
                    <a:pt x="5866" y="2148"/>
                    <a:pt x="5350" y="2300"/>
                  </a:cubicBezTo>
                  <a:cubicBezTo>
                    <a:pt x="4043" y="2695"/>
                    <a:pt x="2644" y="2938"/>
                    <a:pt x="1337" y="3394"/>
                  </a:cubicBezTo>
                  <a:cubicBezTo>
                    <a:pt x="669" y="3638"/>
                    <a:pt x="0" y="4489"/>
                    <a:pt x="760" y="5097"/>
                  </a:cubicBezTo>
                  <a:cubicBezTo>
                    <a:pt x="1094" y="5370"/>
                    <a:pt x="1520" y="5431"/>
                    <a:pt x="1945" y="5492"/>
                  </a:cubicBezTo>
                  <a:cubicBezTo>
                    <a:pt x="3346" y="5646"/>
                    <a:pt x="4751" y="5702"/>
                    <a:pt x="6160" y="5702"/>
                  </a:cubicBezTo>
                  <a:cubicBezTo>
                    <a:pt x="8085" y="5702"/>
                    <a:pt x="10015" y="5597"/>
                    <a:pt x="11946" y="5492"/>
                  </a:cubicBezTo>
                  <a:cubicBezTo>
                    <a:pt x="12128" y="5492"/>
                    <a:pt x="12310" y="5461"/>
                    <a:pt x="12462" y="5340"/>
                  </a:cubicBezTo>
                  <a:cubicBezTo>
                    <a:pt x="12523" y="5279"/>
                    <a:pt x="12553" y="5157"/>
                    <a:pt x="12614" y="5066"/>
                  </a:cubicBezTo>
                  <a:cubicBezTo>
                    <a:pt x="13009" y="4002"/>
                    <a:pt x="13283" y="2817"/>
                    <a:pt x="13526" y="1723"/>
                  </a:cubicBezTo>
                  <a:cubicBezTo>
                    <a:pt x="13442" y="1705"/>
                    <a:pt x="13356" y="1697"/>
                    <a:pt x="13269" y="1697"/>
                  </a:cubicBezTo>
                  <a:cubicBezTo>
                    <a:pt x="12910" y="1697"/>
                    <a:pt x="12525" y="1820"/>
                    <a:pt x="12158" y="1844"/>
                  </a:cubicBezTo>
                  <a:cubicBezTo>
                    <a:pt x="11948" y="1855"/>
                    <a:pt x="11729" y="1870"/>
                    <a:pt x="11511" y="1870"/>
                  </a:cubicBezTo>
                  <a:cubicBezTo>
                    <a:pt x="11131" y="1870"/>
                    <a:pt x="10754" y="1825"/>
                    <a:pt x="10426" y="1631"/>
                  </a:cubicBezTo>
                  <a:cubicBezTo>
                    <a:pt x="9696" y="1236"/>
                    <a:pt x="9028" y="750"/>
                    <a:pt x="8480" y="172"/>
                  </a:cubicBezTo>
                  <a:cubicBezTo>
                    <a:pt x="8420" y="112"/>
                    <a:pt x="8359" y="51"/>
                    <a:pt x="8298" y="20"/>
                  </a:cubicBezTo>
                  <a:cubicBezTo>
                    <a:pt x="8262" y="7"/>
                    <a:pt x="8227" y="1"/>
                    <a:pt x="81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783749" y="2500307"/>
              <a:ext cx="386401" cy="699367"/>
            </a:xfrm>
            <a:custGeom>
              <a:avLst/>
              <a:gdLst/>
              <a:ahLst/>
              <a:cxnLst/>
              <a:rect l="l" t="t" r="r" b="b"/>
              <a:pathLst>
                <a:path w="11734" h="21238" extrusionOk="0">
                  <a:moveTo>
                    <a:pt x="6053" y="1"/>
                  </a:moveTo>
                  <a:cubicBezTo>
                    <a:pt x="5627" y="1"/>
                    <a:pt x="5170" y="83"/>
                    <a:pt x="4682" y="248"/>
                  </a:cubicBezTo>
                  <a:cubicBezTo>
                    <a:pt x="1703" y="1251"/>
                    <a:pt x="1" y="4413"/>
                    <a:pt x="122" y="7422"/>
                  </a:cubicBezTo>
                  <a:cubicBezTo>
                    <a:pt x="274" y="10492"/>
                    <a:pt x="609" y="13531"/>
                    <a:pt x="1004" y="16540"/>
                  </a:cubicBezTo>
                  <a:cubicBezTo>
                    <a:pt x="1156" y="17665"/>
                    <a:pt x="1308" y="18759"/>
                    <a:pt x="1490" y="19854"/>
                  </a:cubicBezTo>
                  <a:cubicBezTo>
                    <a:pt x="1520" y="20218"/>
                    <a:pt x="1612" y="20613"/>
                    <a:pt x="1855" y="20887"/>
                  </a:cubicBezTo>
                  <a:cubicBezTo>
                    <a:pt x="2122" y="21177"/>
                    <a:pt x="2520" y="21238"/>
                    <a:pt x="2929" y="21238"/>
                  </a:cubicBezTo>
                  <a:cubicBezTo>
                    <a:pt x="3078" y="21238"/>
                    <a:pt x="3228" y="21229"/>
                    <a:pt x="3375" y="21221"/>
                  </a:cubicBezTo>
                  <a:cubicBezTo>
                    <a:pt x="5320" y="21039"/>
                    <a:pt x="7265" y="20674"/>
                    <a:pt x="9150" y="20158"/>
                  </a:cubicBezTo>
                  <a:cubicBezTo>
                    <a:pt x="9727" y="19975"/>
                    <a:pt x="10335" y="19793"/>
                    <a:pt x="10700" y="19337"/>
                  </a:cubicBezTo>
                  <a:cubicBezTo>
                    <a:pt x="11034" y="18911"/>
                    <a:pt x="11156" y="18364"/>
                    <a:pt x="11217" y="17847"/>
                  </a:cubicBezTo>
                  <a:cubicBezTo>
                    <a:pt x="11733" y="14109"/>
                    <a:pt x="10518" y="10431"/>
                    <a:pt x="10578" y="6631"/>
                  </a:cubicBezTo>
                  <a:cubicBezTo>
                    <a:pt x="10609" y="4625"/>
                    <a:pt x="9849" y="3410"/>
                    <a:pt x="8846" y="1738"/>
                  </a:cubicBezTo>
                  <a:cubicBezTo>
                    <a:pt x="8116" y="588"/>
                    <a:pt x="7193" y="1"/>
                    <a:pt x="60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460405" y="1891358"/>
              <a:ext cx="274274" cy="282539"/>
            </a:xfrm>
            <a:custGeom>
              <a:avLst/>
              <a:gdLst/>
              <a:ahLst/>
              <a:cxnLst/>
              <a:rect l="l" t="t" r="r" b="b"/>
              <a:pathLst>
                <a:path w="8329" h="8580" extrusionOk="0">
                  <a:moveTo>
                    <a:pt x="4364" y="1"/>
                  </a:moveTo>
                  <a:cubicBezTo>
                    <a:pt x="3733" y="1"/>
                    <a:pt x="3194" y="202"/>
                    <a:pt x="2523" y="442"/>
                  </a:cubicBezTo>
                  <a:cubicBezTo>
                    <a:pt x="2364" y="494"/>
                    <a:pt x="2202" y="512"/>
                    <a:pt x="2040" y="512"/>
                  </a:cubicBezTo>
                  <a:cubicBezTo>
                    <a:pt x="1629" y="512"/>
                    <a:pt x="1224" y="392"/>
                    <a:pt x="901" y="392"/>
                  </a:cubicBezTo>
                  <a:cubicBezTo>
                    <a:pt x="601" y="392"/>
                    <a:pt x="371" y="496"/>
                    <a:pt x="274" y="898"/>
                  </a:cubicBezTo>
                  <a:cubicBezTo>
                    <a:pt x="0" y="1962"/>
                    <a:pt x="608" y="4789"/>
                    <a:pt x="1034" y="5822"/>
                  </a:cubicBezTo>
                  <a:cubicBezTo>
                    <a:pt x="1338" y="6491"/>
                    <a:pt x="1672" y="7160"/>
                    <a:pt x="2158" y="7676"/>
                  </a:cubicBezTo>
                  <a:cubicBezTo>
                    <a:pt x="2789" y="8325"/>
                    <a:pt x="3521" y="8579"/>
                    <a:pt x="4290" y="8579"/>
                  </a:cubicBezTo>
                  <a:cubicBezTo>
                    <a:pt x="4855" y="8579"/>
                    <a:pt x="5439" y="8442"/>
                    <a:pt x="6018" y="8224"/>
                  </a:cubicBezTo>
                  <a:cubicBezTo>
                    <a:pt x="6535" y="8011"/>
                    <a:pt x="6961" y="7707"/>
                    <a:pt x="7326" y="7281"/>
                  </a:cubicBezTo>
                  <a:cubicBezTo>
                    <a:pt x="7569" y="7008"/>
                    <a:pt x="8329" y="6187"/>
                    <a:pt x="8298" y="5822"/>
                  </a:cubicBezTo>
                  <a:cubicBezTo>
                    <a:pt x="8268" y="5518"/>
                    <a:pt x="8268" y="5245"/>
                    <a:pt x="8268" y="4971"/>
                  </a:cubicBezTo>
                  <a:cubicBezTo>
                    <a:pt x="8177" y="4454"/>
                    <a:pt x="8116" y="3968"/>
                    <a:pt x="7994" y="3451"/>
                  </a:cubicBezTo>
                  <a:cubicBezTo>
                    <a:pt x="7812" y="2874"/>
                    <a:pt x="7569" y="2296"/>
                    <a:pt x="7295" y="1749"/>
                  </a:cubicBezTo>
                  <a:cubicBezTo>
                    <a:pt x="7204" y="1567"/>
                    <a:pt x="7082" y="1385"/>
                    <a:pt x="6930" y="1233"/>
                  </a:cubicBezTo>
                  <a:cubicBezTo>
                    <a:pt x="6444" y="564"/>
                    <a:pt x="5684" y="169"/>
                    <a:pt x="4894" y="47"/>
                  </a:cubicBezTo>
                  <a:cubicBezTo>
                    <a:pt x="4708" y="15"/>
                    <a:pt x="4532" y="1"/>
                    <a:pt x="4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3558472" y="2053046"/>
              <a:ext cx="265284" cy="277271"/>
            </a:xfrm>
            <a:custGeom>
              <a:avLst/>
              <a:gdLst/>
              <a:ahLst/>
              <a:cxnLst/>
              <a:rect l="l" t="t" r="r" b="b"/>
              <a:pathLst>
                <a:path w="8056" h="8420" extrusionOk="0">
                  <a:moveTo>
                    <a:pt x="5107" y="0"/>
                  </a:moveTo>
                  <a:cubicBezTo>
                    <a:pt x="4834" y="0"/>
                    <a:pt x="4530" y="608"/>
                    <a:pt x="4348" y="791"/>
                  </a:cubicBezTo>
                  <a:cubicBezTo>
                    <a:pt x="4044" y="1125"/>
                    <a:pt x="3740" y="1399"/>
                    <a:pt x="3375" y="1672"/>
                  </a:cubicBezTo>
                  <a:cubicBezTo>
                    <a:pt x="2645" y="2189"/>
                    <a:pt x="1764" y="2462"/>
                    <a:pt x="852" y="2493"/>
                  </a:cubicBezTo>
                  <a:cubicBezTo>
                    <a:pt x="609" y="2493"/>
                    <a:pt x="335" y="2493"/>
                    <a:pt x="183" y="2645"/>
                  </a:cubicBezTo>
                  <a:cubicBezTo>
                    <a:pt x="123" y="2675"/>
                    <a:pt x="123" y="2736"/>
                    <a:pt x="92" y="2766"/>
                  </a:cubicBezTo>
                  <a:cubicBezTo>
                    <a:pt x="1" y="2888"/>
                    <a:pt x="761" y="4073"/>
                    <a:pt x="822" y="4286"/>
                  </a:cubicBezTo>
                  <a:cubicBezTo>
                    <a:pt x="1369" y="5532"/>
                    <a:pt x="1855" y="6566"/>
                    <a:pt x="974" y="7721"/>
                  </a:cubicBezTo>
                  <a:cubicBezTo>
                    <a:pt x="639" y="8177"/>
                    <a:pt x="2980" y="8420"/>
                    <a:pt x="3162" y="8420"/>
                  </a:cubicBezTo>
                  <a:cubicBezTo>
                    <a:pt x="4135" y="8329"/>
                    <a:pt x="5107" y="7964"/>
                    <a:pt x="5898" y="7417"/>
                  </a:cubicBezTo>
                  <a:cubicBezTo>
                    <a:pt x="6779" y="6779"/>
                    <a:pt x="7539" y="5988"/>
                    <a:pt x="8056" y="5016"/>
                  </a:cubicBezTo>
                  <a:cubicBezTo>
                    <a:pt x="7721" y="4955"/>
                    <a:pt x="7478" y="4803"/>
                    <a:pt x="7265" y="4621"/>
                  </a:cubicBezTo>
                  <a:cubicBezTo>
                    <a:pt x="6870" y="4347"/>
                    <a:pt x="6536" y="3952"/>
                    <a:pt x="6262" y="3557"/>
                  </a:cubicBezTo>
                  <a:cubicBezTo>
                    <a:pt x="5503" y="2432"/>
                    <a:pt x="5472" y="1247"/>
                    <a:pt x="5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3451382" y="1828823"/>
              <a:ext cx="334338" cy="245098"/>
            </a:xfrm>
            <a:custGeom>
              <a:avLst/>
              <a:gdLst/>
              <a:ahLst/>
              <a:cxnLst/>
              <a:rect l="l" t="t" r="r" b="b"/>
              <a:pathLst>
                <a:path w="10153" h="7443" extrusionOk="0">
                  <a:moveTo>
                    <a:pt x="3861" y="1"/>
                  </a:moveTo>
                  <a:cubicBezTo>
                    <a:pt x="3071" y="1"/>
                    <a:pt x="2128" y="305"/>
                    <a:pt x="1642" y="943"/>
                  </a:cubicBezTo>
                  <a:cubicBezTo>
                    <a:pt x="1429" y="1217"/>
                    <a:pt x="1308" y="1551"/>
                    <a:pt x="1125" y="1855"/>
                  </a:cubicBezTo>
                  <a:cubicBezTo>
                    <a:pt x="943" y="2189"/>
                    <a:pt x="700" y="2463"/>
                    <a:pt x="487" y="2797"/>
                  </a:cubicBezTo>
                  <a:cubicBezTo>
                    <a:pt x="153" y="3253"/>
                    <a:pt x="1" y="3861"/>
                    <a:pt x="31" y="4439"/>
                  </a:cubicBezTo>
                  <a:cubicBezTo>
                    <a:pt x="31" y="4712"/>
                    <a:pt x="61" y="5016"/>
                    <a:pt x="244" y="5259"/>
                  </a:cubicBezTo>
                  <a:cubicBezTo>
                    <a:pt x="426" y="5533"/>
                    <a:pt x="791" y="5685"/>
                    <a:pt x="1125" y="5685"/>
                  </a:cubicBezTo>
                  <a:cubicBezTo>
                    <a:pt x="1855" y="5685"/>
                    <a:pt x="2463" y="5290"/>
                    <a:pt x="3101" y="5016"/>
                  </a:cubicBezTo>
                  <a:cubicBezTo>
                    <a:pt x="3402" y="4876"/>
                    <a:pt x="3636" y="4775"/>
                    <a:pt x="3900" y="4775"/>
                  </a:cubicBezTo>
                  <a:cubicBezTo>
                    <a:pt x="4037" y="4775"/>
                    <a:pt x="4182" y="4802"/>
                    <a:pt x="4347" y="4864"/>
                  </a:cubicBezTo>
                  <a:cubicBezTo>
                    <a:pt x="4767" y="5004"/>
                    <a:pt x="5160" y="5452"/>
                    <a:pt x="5599" y="5452"/>
                  </a:cubicBezTo>
                  <a:cubicBezTo>
                    <a:pt x="5637" y="5452"/>
                    <a:pt x="5676" y="5449"/>
                    <a:pt x="5715" y="5442"/>
                  </a:cubicBezTo>
                  <a:cubicBezTo>
                    <a:pt x="5887" y="5392"/>
                    <a:pt x="6039" y="5303"/>
                    <a:pt x="6188" y="5303"/>
                  </a:cubicBezTo>
                  <a:cubicBezTo>
                    <a:pt x="6223" y="5303"/>
                    <a:pt x="6258" y="5308"/>
                    <a:pt x="6292" y="5320"/>
                  </a:cubicBezTo>
                  <a:cubicBezTo>
                    <a:pt x="6475" y="5411"/>
                    <a:pt x="6505" y="5654"/>
                    <a:pt x="6505" y="5837"/>
                  </a:cubicBezTo>
                  <a:cubicBezTo>
                    <a:pt x="6596" y="6475"/>
                    <a:pt x="6900" y="6961"/>
                    <a:pt x="7508" y="7265"/>
                  </a:cubicBezTo>
                  <a:cubicBezTo>
                    <a:pt x="7712" y="7377"/>
                    <a:pt x="7939" y="7443"/>
                    <a:pt x="8168" y="7443"/>
                  </a:cubicBezTo>
                  <a:cubicBezTo>
                    <a:pt x="8314" y="7443"/>
                    <a:pt x="8460" y="7416"/>
                    <a:pt x="8603" y="7357"/>
                  </a:cubicBezTo>
                  <a:cubicBezTo>
                    <a:pt x="8937" y="7235"/>
                    <a:pt x="9210" y="6840"/>
                    <a:pt x="9180" y="6475"/>
                  </a:cubicBezTo>
                  <a:cubicBezTo>
                    <a:pt x="9150" y="6293"/>
                    <a:pt x="9089" y="6080"/>
                    <a:pt x="9210" y="5958"/>
                  </a:cubicBezTo>
                  <a:cubicBezTo>
                    <a:pt x="9241" y="5898"/>
                    <a:pt x="9332" y="5867"/>
                    <a:pt x="9393" y="5837"/>
                  </a:cubicBezTo>
                  <a:cubicBezTo>
                    <a:pt x="9758" y="5654"/>
                    <a:pt x="9970" y="5290"/>
                    <a:pt x="10062" y="4925"/>
                  </a:cubicBezTo>
                  <a:cubicBezTo>
                    <a:pt x="10122" y="4651"/>
                    <a:pt x="10153" y="4378"/>
                    <a:pt x="10062" y="4135"/>
                  </a:cubicBezTo>
                  <a:cubicBezTo>
                    <a:pt x="9970" y="3891"/>
                    <a:pt x="9788" y="3679"/>
                    <a:pt x="9545" y="3587"/>
                  </a:cubicBezTo>
                  <a:cubicBezTo>
                    <a:pt x="9302" y="3496"/>
                    <a:pt x="8998" y="3557"/>
                    <a:pt x="8755" y="3405"/>
                  </a:cubicBezTo>
                  <a:cubicBezTo>
                    <a:pt x="8390" y="3162"/>
                    <a:pt x="8481" y="2554"/>
                    <a:pt x="8177" y="2250"/>
                  </a:cubicBezTo>
                  <a:cubicBezTo>
                    <a:pt x="8055" y="2159"/>
                    <a:pt x="7934" y="2098"/>
                    <a:pt x="7843" y="2037"/>
                  </a:cubicBezTo>
                  <a:cubicBezTo>
                    <a:pt x="7508" y="1794"/>
                    <a:pt x="7387" y="1369"/>
                    <a:pt x="7113" y="1095"/>
                  </a:cubicBezTo>
                  <a:cubicBezTo>
                    <a:pt x="6900" y="913"/>
                    <a:pt x="6627" y="821"/>
                    <a:pt x="6384" y="700"/>
                  </a:cubicBezTo>
                  <a:cubicBezTo>
                    <a:pt x="6171" y="578"/>
                    <a:pt x="6049" y="396"/>
                    <a:pt x="5867" y="274"/>
                  </a:cubicBezTo>
                  <a:cubicBezTo>
                    <a:pt x="5520" y="57"/>
                    <a:pt x="4971" y="26"/>
                    <a:pt x="4486" y="26"/>
                  </a:cubicBezTo>
                  <a:cubicBezTo>
                    <a:pt x="4292" y="26"/>
                    <a:pt x="4108" y="31"/>
                    <a:pt x="3952" y="31"/>
                  </a:cubicBezTo>
                  <a:cubicBezTo>
                    <a:pt x="3922" y="31"/>
                    <a:pt x="3891" y="31"/>
                    <a:pt x="38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2897853" y="2233571"/>
              <a:ext cx="697688" cy="699170"/>
            </a:xfrm>
            <a:custGeom>
              <a:avLst/>
              <a:gdLst/>
              <a:ahLst/>
              <a:cxnLst/>
              <a:rect l="l" t="t" r="r" b="b"/>
              <a:pathLst>
                <a:path w="21187" h="21232" extrusionOk="0">
                  <a:moveTo>
                    <a:pt x="20523" y="0"/>
                  </a:moveTo>
                  <a:cubicBezTo>
                    <a:pt x="18504" y="0"/>
                    <a:pt x="16539" y="1011"/>
                    <a:pt x="14651" y="1631"/>
                  </a:cubicBezTo>
                  <a:cubicBezTo>
                    <a:pt x="12372" y="2360"/>
                    <a:pt x="10092" y="3181"/>
                    <a:pt x="7995" y="4367"/>
                  </a:cubicBezTo>
                  <a:cubicBezTo>
                    <a:pt x="5867" y="5552"/>
                    <a:pt x="3922" y="7133"/>
                    <a:pt x="2554" y="9108"/>
                  </a:cubicBezTo>
                  <a:cubicBezTo>
                    <a:pt x="2280" y="9473"/>
                    <a:pt x="2068" y="9838"/>
                    <a:pt x="1824" y="10233"/>
                  </a:cubicBezTo>
                  <a:cubicBezTo>
                    <a:pt x="457" y="12725"/>
                    <a:pt x="1" y="15826"/>
                    <a:pt x="1065" y="18501"/>
                  </a:cubicBezTo>
                  <a:cubicBezTo>
                    <a:pt x="1521" y="19686"/>
                    <a:pt x="2372" y="20841"/>
                    <a:pt x="3618" y="21145"/>
                  </a:cubicBezTo>
                  <a:cubicBezTo>
                    <a:pt x="3840" y="21204"/>
                    <a:pt x="4063" y="21231"/>
                    <a:pt x="4285" y="21231"/>
                  </a:cubicBezTo>
                  <a:cubicBezTo>
                    <a:pt x="5674" y="21231"/>
                    <a:pt x="7018" y="20154"/>
                    <a:pt x="7752" y="18896"/>
                  </a:cubicBezTo>
                  <a:cubicBezTo>
                    <a:pt x="8572" y="17406"/>
                    <a:pt x="8846" y="15704"/>
                    <a:pt x="9484" y="14124"/>
                  </a:cubicBezTo>
                  <a:cubicBezTo>
                    <a:pt x="10153" y="12452"/>
                    <a:pt x="11278" y="10993"/>
                    <a:pt x="13132" y="10993"/>
                  </a:cubicBezTo>
                  <a:cubicBezTo>
                    <a:pt x="14925" y="10962"/>
                    <a:pt x="16870" y="10567"/>
                    <a:pt x="18086" y="9108"/>
                  </a:cubicBezTo>
                  <a:cubicBezTo>
                    <a:pt x="18755" y="8288"/>
                    <a:pt x="18876" y="7163"/>
                    <a:pt x="19120" y="6160"/>
                  </a:cubicBezTo>
                  <a:cubicBezTo>
                    <a:pt x="19515" y="4336"/>
                    <a:pt x="20123" y="2482"/>
                    <a:pt x="21126" y="901"/>
                  </a:cubicBezTo>
                  <a:cubicBezTo>
                    <a:pt x="21126" y="628"/>
                    <a:pt x="21156" y="324"/>
                    <a:pt x="21187" y="50"/>
                  </a:cubicBezTo>
                  <a:cubicBezTo>
                    <a:pt x="21126" y="20"/>
                    <a:pt x="21065" y="20"/>
                    <a:pt x="21004" y="20"/>
                  </a:cubicBezTo>
                  <a:cubicBezTo>
                    <a:pt x="20844" y="7"/>
                    <a:pt x="20683" y="0"/>
                    <a:pt x="20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3794715" y="2218192"/>
              <a:ext cx="412415" cy="830725"/>
            </a:xfrm>
            <a:custGeom>
              <a:avLst/>
              <a:gdLst/>
              <a:ahLst/>
              <a:cxnLst/>
              <a:rect l="l" t="t" r="r" b="b"/>
              <a:pathLst>
                <a:path w="12524" h="25227" extrusionOk="0">
                  <a:moveTo>
                    <a:pt x="1125" y="1"/>
                  </a:moveTo>
                  <a:cubicBezTo>
                    <a:pt x="0" y="5320"/>
                    <a:pt x="1003" y="10822"/>
                    <a:pt x="2006" y="16202"/>
                  </a:cubicBezTo>
                  <a:cubicBezTo>
                    <a:pt x="2250" y="17509"/>
                    <a:pt x="2493" y="18816"/>
                    <a:pt x="2736" y="20123"/>
                  </a:cubicBezTo>
                  <a:cubicBezTo>
                    <a:pt x="2918" y="21065"/>
                    <a:pt x="3131" y="22068"/>
                    <a:pt x="3739" y="22828"/>
                  </a:cubicBezTo>
                  <a:cubicBezTo>
                    <a:pt x="5046" y="24378"/>
                    <a:pt x="7660" y="24955"/>
                    <a:pt x="9575" y="25168"/>
                  </a:cubicBezTo>
                  <a:cubicBezTo>
                    <a:pt x="9887" y="25199"/>
                    <a:pt x="10174" y="25227"/>
                    <a:pt x="10432" y="25227"/>
                  </a:cubicBezTo>
                  <a:cubicBezTo>
                    <a:pt x="11180" y="25227"/>
                    <a:pt x="11697" y="24999"/>
                    <a:pt x="11946" y="23983"/>
                  </a:cubicBezTo>
                  <a:cubicBezTo>
                    <a:pt x="12219" y="22919"/>
                    <a:pt x="12523" y="21521"/>
                    <a:pt x="12493" y="20427"/>
                  </a:cubicBezTo>
                  <a:cubicBezTo>
                    <a:pt x="12493" y="19727"/>
                    <a:pt x="12311" y="19059"/>
                    <a:pt x="12159" y="18390"/>
                  </a:cubicBezTo>
                  <a:cubicBezTo>
                    <a:pt x="11490" y="15533"/>
                    <a:pt x="10821" y="12676"/>
                    <a:pt x="10152" y="9818"/>
                  </a:cubicBezTo>
                  <a:cubicBezTo>
                    <a:pt x="9636" y="7600"/>
                    <a:pt x="8997" y="5229"/>
                    <a:pt x="7447" y="3466"/>
                  </a:cubicBezTo>
                  <a:cubicBezTo>
                    <a:pt x="5897" y="1672"/>
                    <a:pt x="3830" y="396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052001" y="2713663"/>
              <a:ext cx="93126" cy="429440"/>
            </a:xfrm>
            <a:custGeom>
              <a:avLst/>
              <a:gdLst/>
              <a:ahLst/>
              <a:cxnLst/>
              <a:rect l="l" t="t" r="r" b="b"/>
              <a:pathLst>
                <a:path w="2828" h="13041" fill="none" extrusionOk="0">
                  <a:moveTo>
                    <a:pt x="1" y="0"/>
                  </a:moveTo>
                  <a:cubicBezTo>
                    <a:pt x="852" y="3678"/>
                    <a:pt x="2797" y="9271"/>
                    <a:pt x="2827" y="1304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3522446" y="2091081"/>
              <a:ext cx="53083" cy="22162"/>
            </a:xfrm>
            <a:custGeom>
              <a:avLst/>
              <a:gdLst/>
              <a:ahLst/>
              <a:cxnLst/>
              <a:rect l="l" t="t" r="r" b="b"/>
              <a:pathLst>
                <a:path w="1612" h="673" extrusionOk="0">
                  <a:moveTo>
                    <a:pt x="1612" y="0"/>
                  </a:moveTo>
                  <a:lnTo>
                    <a:pt x="1" y="244"/>
                  </a:lnTo>
                  <a:cubicBezTo>
                    <a:pt x="196" y="522"/>
                    <a:pt x="493" y="673"/>
                    <a:pt x="775" y="673"/>
                  </a:cubicBezTo>
                  <a:cubicBezTo>
                    <a:pt x="801" y="673"/>
                    <a:pt x="826" y="672"/>
                    <a:pt x="852" y="669"/>
                  </a:cubicBezTo>
                  <a:cubicBezTo>
                    <a:pt x="1186" y="608"/>
                    <a:pt x="1460" y="365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3143086" y="2521481"/>
              <a:ext cx="1256214" cy="1324478"/>
            </a:xfrm>
            <a:custGeom>
              <a:avLst/>
              <a:gdLst/>
              <a:ahLst/>
              <a:cxnLst/>
              <a:rect l="l" t="t" r="r" b="b"/>
              <a:pathLst>
                <a:path w="38148" h="40221" extrusionOk="0">
                  <a:moveTo>
                    <a:pt x="35351" y="1"/>
                  </a:moveTo>
                  <a:cubicBezTo>
                    <a:pt x="35321" y="31"/>
                    <a:pt x="35321" y="61"/>
                    <a:pt x="35321" y="92"/>
                  </a:cubicBezTo>
                  <a:cubicBezTo>
                    <a:pt x="35442" y="3283"/>
                    <a:pt x="34196" y="6505"/>
                    <a:pt x="32980" y="9362"/>
                  </a:cubicBezTo>
                  <a:cubicBezTo>
                    <a:pt x="32311" y="11004"/>
                    <a:pt x="31521" y="12615"/>
                    <a:pt x="30761" y="14226"/>
                  </a:cubicBezTo>
                  <a:cubicBezTo>
                    <a:pt x="29940" y="15928"/>
                    <a:pt x="29120" y="17600"/>
                    <a:pt x="28086" y="19180"/>
                  </a:cubicBezTo>
                  <a:cubicBezTo>
                    <a:pt x="25989" y="22432"/>
                    <a:pt x="23314" y="25350"/>
                    <a:pt x="20366" y="27843"/>
                  </a:cubicBezTo>
                  <a:cubicBezTo>
                    <a:pt x="17174" y="30578"/>
                    <a:pt x="13527" y="32676"/>
                    <a:pt x="9758" y="34500"/>
                  </a:cubicBezTo>
                  <a:cubicBezTo>
                    <a:pt x="7812" y="35442"/>
                    <a:pt x="5776" y="36171"/>
                    <a:pt x="3679" y="36779"/>
                  </a:cubicBezTo>
                  <a:cubicBezTo>
                    <a:pt x="2706" y="37053"/>
                    <a:pt x="1764" y="37296"/>
                    <a:pt x="791" y="37539"/>
                  </a:cubicBezTo>
                  <a:cubicBezTo>
                    <a:pt x="700" y="37600"/>
                    <a:pt x="609" y="37630"/>
                    <a:pt x="517" y="37661"/>
                  </a:cubicBezTo>
                  <a:cubicBezTo>
                    <a:pt x="335" y="37752"/>
                    <a:pt x="183" y="37843"/>
                    <a:pt x="1" y="37934"/>
                  </a:cubicBezTo>
                  <a:cubicBezTo>
                    <a:pt x="733" y="39822"/>
                    <a:pt x="3503" y="40220"/>
                    <a:pt x="6053" y="40220"/>
                  </a:cubicBezTo>
                  <a:cubicBezTo>
                    <a:pt x="7527" y="40220"/>
                    <a:pt x="8928" y="40087"/>
                    <a:pt x="9819" y="40032"/>
                  </a:cubicBezTo>
                  <a:cubicBezTo>
                    <a:pt x="14682" y="39728"/>
                    <a:pt x="19636" y="38968"/>
                    <a:pt x="23953" y="36688"/>
                  </a:cubicBezTo>
                  <a:cubicBezTo>
                    <a:pt x="30123" y="33466"/>
                    <a:pt x="34500" y="27326"/>
                    <a:pt x="36324" y="20578"/>
                  </a:cubicBezTo>
                  <a:cubicBezTo>
                    <a:pt x="38147" y="13861"/>
                    <a:pt x="37509" y="6627"/>
                    <a:pt x="353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189123" y="3433325"/>
              <a:ext cx="12052" cy="136166"/>
            </a:xfrm>
            <a:custGeom>
              <a:avLst/>
              <a:gdLst/>
              <a:ahLst/>
              <a:cxnLst/>
              <a:rect l="l" t="t" r="r" b="b"/>
              <a:pathLst>
                <a:path w="366" h="4135" fill="none" extrusionOk="0">
                  <a:moveTo>
                    <a:pt x="1" y="4135"/>
                  </a:moveTo>
                  <a:cubicBezTo>
                    <a:pt x="183" y="2858"/>
                    <a:pt x="214" y="1278"/>
                    <a:pt x="366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3627560" y="1977965"/>
              <a:ext cx="78110" cy="77122"/>
            </a:xfrm>
            <a:custGeom>
              <a:avLst/>
              <a:gdLst/>
              <a:ahLst/>
              <a:cxnLst/>
              <a:rect l="l" t="t" r="r" b="b"/>
              <a:pathLst>
                <a:path w="2372" h="2342" extrusionOk="0">
                  <a:moveTo>
                    <a:pt x="1186" y="1"/>
                  </a:moveTo>
                  <a:cubicBezTo>
                    <a:pt x="547" y="1"/>
                    <a:pt x="0" y="517"/>
                    <a:pt x="0" y="1156"/>
                  </a:cubicBezTo>
                  <a:cubicBezTo>
                    <a:pt x="0" y="1824"/>
                    <a:pt x="547" y="2341"/>
                    <a:pt x="1186" y="2341"/>
                  </a:cubicBezTo>
                  <a:cubicBezTo>
                    <a:pt x="1824" y="2341"/>
                    <a:pt x="2371" y="1824"/>
                    <a:pt x="2371" y="1156"/>
                  </a:cubicBezTo>
                  <a:cubicBezTo>
                    <a:pt x="2371" y="517"/>
                    <a:pt x="1824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354764" y="2843475"/>
              <a:ext cx="850351" cy="187997"/>
            </a:xfrm>
            <a:custGeom>
              <a:avLst/>
              <a:gdLst/>
              <a:ahLst/>
              <a:cxnLst/>
              <a:rect l="l" t="t" r="r" b="b"/>
              <a:pathLst>
                <a:path w="25823" h="5709" extrusionOk="0">
                  <a:moveTo>
                    <a:pt x="20488" y="1"/>
                  </a:moveTo>
                  <a:cubicBezTo>
                    <a:pt x="20056" y="1"/>
                    <a:pt x="19625" y="24"/>
                    <a:pt x="19196" y="71"/>
                  </a:cubicBezTo>
                  <a:cubicBezTo>
                    <a:pt x="18680" y="101"/>
                    <a:pt x="18132" y="192"/>
                    <a:pt x="17616" y="314"/>
                  </a:cubicBezTo>
                  <a:cubicBezTo>
                    <a:pt x="16430" y="587"/>
                    <a:pt x="15245" y="952"/>
                    <a:pt x="14090" y="1317"/>
                  </a:cubicBezTo>
                  <a:cubicBezTo>
                    <a:pt x="12236" y="1864"/>
                    <a:pt x="10351" y="2198"/>
                    <a:pt x="8436" y="2715"/>
                  </a:cubicBezTo>
                  <a:cubicBezTo>
                    <a:pt x="7919" y="2837"/>
                    <a:pt x="7372" y="2989"/>
                    <a:pt x="6795" y="2989"/>
                  </a:cubicBezTo>
                  <a:cubicBezTo>
                    <a:pt x="5853" y="2989"/>
                    <a:pt x="4941" y="2624"/>
                    <a:pt x="3968" y="2594"/>
                  </a:cubicBezTo>
                  <a:cubicBezTo>
                    <a:pt x="3942" y="2593"/>
                    <a:pt x="3917" y="2593"/>
                    <a:pt x="3891" y="2593"/>
                  </a:cubicBezTo>
                  <a:cubicBezTo>
                    <a:pt x="2642" y="2593"/>
                    <a:pt x="1431" y="3314"/>
                    <a:pt x="746" y="4356"/>
                  </a:cubicBezTo>
                  <a:cubicBezTo>
                    <a:pt x="0" y="5495"/>
                    <a:pt x="534" y="5708"/>
                    <a:pt x="1342" y="5708"/>
                  </a:cubicBezTo>
                  <a:cubicBezTo>
                    <a:pt x="1785" y="5708"/>
                    <a:pt x="2311" y="5644"/>
                    <a:pt x="2752" y="5633"/>
                  </a:cubicBezTo>
                  <a:cubicBezTo>
                    <a:pt x="3694" y="5633"/>
                    <a:pt x="4637" y="5603"/>
                    <a:pt x="5579" y="5603"/>
                  </a:cubicBezTo>
                  <a:cubicBezTo>
                    <a:pt x="7555" y="5572"/>
                    <a:pt x="9530" y="5542"/>
                    <a:pt x="11476" y="5512"/>
                  </a:cubicBezTo>
                  <a:cubicBezTo>
                    <a:pt x="13755" y="5512"/>
                    <a:pt x="16005" y="5451"/>
                    <a:pt x="18254" y="5420"/>
                  </a:cubicBezTo>
                  <a:cubicBezTo>
                    <a:pt x="19213" y="5396"/>
                    <a:pt x="20172" y="5351"/>
                    <a:pt x="21131" y="5351"/>
                  </a:cubicBezTo>
                  <a:cubicBezTo>
                    <a:pt x="21358" y="5351"/>
                    <a:pt x="21584" y="5354"/>
                    <a:pt x="21810" y="5360"/>
                  </a:cubicBezTo>
                  <a:cubicBezTo>
                    <a:pt x="22136" y="5371"/>
                    <a:pt x="22465" y="5399"/>
                    <a:pt x="22788" y="5399"/>
                  </a:cubicBezTo>
                  <a:cubicBezTo>
                    <a:pt x="23340" y="5399"/>
                    <a:pt x="23873" y="5317"/>
                    <a:pt x="24333" y="4934"/>
                  </a:cubicBezTo>
                  <a:cubicBezTo>
                    <a:pt x="24698" y="4630"/>
                    <a:pt x="24911" y="4144"/>
                    <a:pt x="25123" y="3718"/>
                  </a:cubicBezTo>
                  <a:cubicBezTo>
                    <a:pt x="25245" y="3475"/>
                    <a:pt x="25367" y="3201"/>
                    <a:pt x="25458" y="2958"/>
                  </a:cubicBezTo>
                  <a:cubicBezTo>
                    <a:pt x="25610" y="2685"/>
                    <a:pt x="25731" y="2381"/>
                    <a:pt x="25792" y="2077"/>
                  </a:cubicBezTo>
                  <a:cubicBezTo>
                    <a:pt x="25823" y="1742"/>
                    <a:pt x="25762" y="1408"/>
                    <a:pt x="25549" y="1165"/>
                  </a:cubicBezTo>
                  <a:cubicBezTo>
                    <a:pt x="25397" y="1013"/>
                    <a:pt x="25184" y="922"/>
                    <a:pt x="24971" y="861"/>
                  </a:cubicBezTo>
                  <a:cubicBezTo>
                    <a:pt x="23549" y="292"/>
                    <a:pt x="22017" y="1"/>
                    <a:pt x="20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3458396" y="1781502"/>
              <a:ext cx="294295" cy="167120"/>
            </a:xfrm>
            <a:custGeom>
              <a:avLst/>
              <a:gdLst/>
              <a:ahLst/>
              <a:cxnLst/>
              <a:rect l="l" t="t" r="r" b="b"/>
              <a:pathLst>
                <a:path w="8937" h="5075" extrusionOk="0">
                  <a:moveTo>
                    <a:pt x="4647" y="1"/>
                  </a:moveTo>
                  <a:cubicBezTo>
                    <a:pt x="2594" y="1"/>
                    <a:pt x="599" y="1473"/>
                    <a:pt x="213" y="3596"/>
                  </a:cubicBezTo>
                  <a:cubicBezTo>
                    <a:pt x="122" y="4021"/>
                    <a:pt x="0" y="4447"/>
                    <a:pt x="61" y="4873"/>
                  </a:cubicBezTo>
                  <a:cubicBezTo>
                    <a:pt x="456" y="4690"/>
                    <a:pt x="851" y="4569"/>
                    <a:pt x="1277" y="4477"/>
                  </a:cubicBezTo>
                  <a:cubicBezTo>
                    <a:pt x="2070" y="4288"/>
                    <a:pt x="2911" y="4176"/>
                    <a:pt x="3746" y="4176"/>
                  </a:cubicBezTo>
                  <a:cubicBezTo>
                    <a:pt x="4384" y="4176"/>
                    <a:pt x="5018" y="4241"/>
                    <a:pt x="5624" y="4386"/>
                  </a:cubicBezTo>
                  <a:cubicBezTo>
                    <a:pt x="6231" y="4538"/>
                    <a:pt x="6809" y="4812"/>
                    <a:pt x="7447" y="4964"/>
                  </a:cubicBezTo>
                  <a:cubicBezTo>
                    <a:pt x="7701" y="5027"/>
                    <a:pt x="7964" y="5074"/>
                    <a:pt x="8221" y="5074"/>
                  </a:cubicBezTo>
                  <a:cubicBezTo>
                    <a:pt x="8457" y="5074"/>
                    <a:pt x="8689" y="5035"/>
                    <a:pt x="8906" y="4933"/>
                  </a:cubicBezTo>
                  <a:cubicBezTo>
                    <a:pt x="8906" y="4903"/>
                    <a:pt x="8906" y="4873"/>
                    <a:pt x="8906" y="4842"/>
                  </a:cubicBezTo>
                  <a:cubicBezTo>
                    <a:pt x="8937" y="4265"/>
                    <a:pt x="8846" y="3383"/>
                    <a:pt x="8633" y="2836"/>
                  </a:cubicBezTo>
                  <a:cubicBezTo>
                    <a:pt x="8177" y="1711"/>
                    <a:pt x="7326" y="769"/>
                    <a:pt x="6231" y="313"/>
                  </a:cubicBezTo>
                  <a:cubicBezTo>
                    <a:pt x="5717" y="100"/>
                    <a:pt x="5180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3369319" y="1913784"/>
              <a:ext cx="298313" cy="121182"/>
            </a:xfrm>
            <a:custGeom>
              <a:avLst/>
              <a:gdLst/>
              <a:ahLst/>
              <a:cxnLst/>
              <a:rect l="l" t="t" r="r" b="b"/>
              <a:pathLst>
                <a:path w="9059" h="3680" extrusionOk="0">
                  <a:moveTo>
                    <a:pt x="5345" y="1"/>
                  </a:moveTo>
                  <a:cubicBezTo>
                    <a:pt x="5234" y="1"/>
                    <a:pt x="5124" y="2"/>
                    <a:pt x="5015" y="4"/>
                  </a:cubicBezTo>
                  <a:cubicBezTo>
                    <a:pt x="4104" y="4"/>
                    <a:pt x="3131" y="126"/>
                    <a:pt x="2432" y="764"/>
                  </a:cubicBezTo>
                  <a:cubicBezTo>
                    <a:pt x="2006" y="1129"/>
                    <a:pt x="1550" y="1555"/>
                    <a:pt x="1155" y="1950"/>
                  </a:cubicBezTo>
                  <a:cubicBezTo>
                    <a:pt x="1003" y="2071"/>
                    <a:pt x="699" y="2345"/>
                    <a:pt x="486" y="2649"/>
                  </a:cubicBezTo>
                  <a:cubicBezTo>
                    <a:pt x="183" y="3014"/>
                    <a:pt x="0" y="3439"/>
                    <a:pt x="517" y="3591"/>
                  </a:cubicBezTo>
                  <a:cubicBezTo>
                    <a:pt x="786" y="3658"/>
                    <a:pt x="1073" y="3679"/>
                    <a:pt x="1359" y="3679"/>
                  </a:cubicBezTo>
                  <a:cubicBezTo>
                    <a:pt x="1589" y="3679"/>
                    <a:pt x="1819" y="3665"/>
                    <a:pt x="2037" y="3652"/>
                  </a:cubicBezTo>
                  <a:cubicBezTo>
                    <a:pt x="2614" y="3591"/>
                    <a:pt x="3161" y="3530"/>
                    <a:pt x="3739" y="3470"/>
                  </a:cubicBezTo>
                  <a:cubicBezTo>
                    <a:pt x="4134" y="3409"/>
                    <a:pt x="4529" y="3348"/>
                    <a:pt x="4924" y="3226"/>
                  </a:cubicBezTo>
                  <a:cubicBezTo>
                    <a:pt x="5623" y="2862"/>
                    <a:pt x="6231" y="2406"/>
                    <a:pt x="6839" y="1950"/>
                  </a:cubicBezTo>
                  <a:cubicBezTo>
                    <a:pt x="7508" y="1524"/>
                    <a:pt x="8298" y="856"/>
                    <a:pt x="9058" y="582"/>
                  </a:cubicBezTo>
                  <a:cubicBezTo>
                    <a:pt x="7997" y="163"/>
                    <a:pt x="6602" y="1"/>
                    <a:pt x="5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3029970" y="2953891"/>
              <a:ext cx="2042" cy="33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6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410447" y="3490393"/>
              <a:ext cx="33" cy="751726"/>
            </a:xfrm>
            <a:custGeom>
              <a:avLst/>
              <a:gdLst/>
              <a:ahLst/>
              <a:cxnLst/>
              <a:rect l="l" t="t" r="r" b="b"/>
              <a:pathLst>
                <a:path w="1" h="22828" fill="none" extrusionOk="0">
                  <a:moveTo>
                    <a:pt x="1" y="0"/>
                  </a:moveTo>
                  <a:lnTo>
                    <a:pt x="1" y="2282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93162" y="4234094"/>
              <a:ext cx="622608" cy="33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0" y="0"/>
                  </a:moveTo>
                  <a:lnTo>
                    <a:pt x="18906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753846" y="2294854"/>
              <a:ext cx="1284204" cy="1272810"/>
            </a:xfrm>
            <a:custGeom>
              <a:avLst/>
              <a:gdLst/>
              <a:ahLst/>
              <a:cxnLst/>
              <a:rect l="l" t="t" r="r" b="b"/>
              <a:pathLst>
                <a:path w="38998" h="38652" extrusionOk="0">
                  <a:moveTo>
                    <a:pt x="9347" y="0"/>
                  </a:moveTo>
                  <a:cubicBezTo>
                    <a:pt x="7548" y="0"/>
                    <a:pt x="5802" y="694"/>
                    <a:pt x="4408" y="1989"/>
                  </a:cubicBezTo>
                  <a:cubicBezTo>
                    <a:pt x="2280" y="3934"/>
                    <a:pt x="1307" y="6822"/>
                    <a:pt x="790" y="9679"/>
                  </a:cubicBezTo>
                  <a:cubicBezTo>
                    <a:pt x="0" y="14208"/>
                    <a:pt x="335" y="20105"/>
                    <a:pt x="2006" y="25181"/>
                  </a:cubicBezTo>
                  <a:cubicBezTo>
                    <a:pt x="2857" y="27795"/>
                    <a:pt x="4104" y="30196"/>
                    <a:pt x="5715" y="32050"/>
                  </a:cubicBezTo>
                  <a:cubicBezTo>
                    <a:pt x="7478" y="34056"/>
                    <a:pt x="9909" y="35363"/>
                    <a:pt x="12402" y="36336"/>
                  </a:cubicBezTo>
                  <a:cubicBezTo>
                    <a:pt x="16332" y="37867"/>
                    <a:pt x="20545" y="38651"/>
                    <a:pt x="24761" y="38651"/>
                  </a:cubicBezTo>
                  <a:cubicBezTo>
                    <a:pt x="26739" y="38651"/>
                    <a:pt x="28718" y="38479"/>
                    <a:pt x="30669" y="38129"/>
                  </a:cubicBezTo>
                  <a:cubicBezTo>
                    <a:pt x="32341" y="37825"/>
                    <a:pt x="34074" y="37369"/>
                    <a:pt x="35502" y="36397"/>
                  </a:cubicBezTo>
                  <a:cubicBezTo>
                    <a:pt x="38299" y="34543"/>
                    <a:pt x="38998" y="31959"/>
                    <a:pt x="35867" y="30257"/>
                  </a:cubicBezTo>
                  <a:cubicBezTo>
                    <a:pt x="33375" y="28919"/>
                    <a:pt x="30274" y="27764"/>
                    <a:pt x="27539" y="27035"/>
                  </a:cubicBezTo>
                  <a:cubicBezTo>
                    <a:pt x="24833" y="26336"/>
                    <a:pt x="22706" y="25150"/>
                    <a:pt x="21034" y="22840"/>
                  </a:cubicBezTo>
                  <a:cubicBezTo>
                    <a:pt x="19301" y="20439"/>
                    <a:pt x="18420" y="17521"/>
                    <a:pt x="17721" y="14633"/>
                  </a:cubicBezTo>
                  <a:cubicBezTo>
                    <a:pt x="17143" y="12141"/>
                    <a:pt x="16657" y="9588"/>
                    <a:pt x="16292" y="7035"/>
                  </a:cubicBezTo>
                  <a:cubicBezTo>
                    <a:pt x="15897" y="4269"/>
                    <a:pt x="14894" y="1746"/>
                    <a:pt x="12189" y="591"/>
                  </a:cubicBezTo>
                  <a:cubicBezTo>
                    <a:pt x="11256" y="192"/>
                    <a:pt x="10294" y="0"/>
                    <a:pt x="93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2201932" y="3376157"/>
              <a:ext cx="329596" cy="376555"/>
            </a:xfrm>
            <a:custGeom>
              <a:avLst/>
              <a:gdLst/>
              <a:ahLst/>
              <a:cxnLst/>
              <a:rect l="l" t="t" r="r" b="b"/>
              <a:pathLst>
                <a:path w="10009" h="11435" extrusionOk="0">
                  <a:moveTo>
                    <a:pt x="3075" y="0"/>
                  </a:moveTo>
                  <a:cubicBezTo>
                    <a:pt x="907" y="0"/>
                    <a:pt x="1" y="2468"/>
                    <a:pt x="951" y="3834"/>
                  </a:cubicBezTo>
                  <a:cubicBezTo>
                    <a:pt x="1924" y="5263"/>
                    <a:pt x="3048" y="6570"/>
                    <a:pt x="4173" y="7846"/>
                  </a:cubicBezTo>
                  <a:cubicBezTo>
                    <a:pt x="4963" y="8758"/>
                    <a:pt x="5845" y="10126"/>
                    <a:pt x="6939" y="10886"/>
                  </a:cubicBezTo>
                  <a:cubicBezTo>
                    <a:pt x="7213" y="11099"/>
                    <a:pt x="7547" y="11281"/>
                    <a:pt x="7851" y="11372"/>
                  </a:cubicBezTo>
                  <a:cubicBezTo>
                    <a:pt x="7997" y="11412"/>
                    <a:pt x="8149" y="11435"/>
                    <a:pt x="8296" y="11435"/>
                  </a:cubicBezTo>
                  <a:cubicBezTo>
                    <a:pt x="8486" y="11435"/>
                    <a:pt x="8669" y="11397"/>
                    <a:pt x="8823" y="11312"/>
                  </a:cubicBezTo>
                  <a:cubicBezTo>
                    <a:pt x="9310" y="11068"/>
                    <a:pt x="9705" y="10552"/>
                    <a:pt x="9796" y="10005"/>
                  </a:cubicBezTo>
                  <a:cubicBezTo>
                    <a:pt x="10009" y="8971"/>
                    <a:pt x="9644" y="8424"/>
                    <a:pt x="9188" y="7542"/>
                  </a:cubicBezTo>
                  <a:cubicBezTo>
                    <a:pt x="8793" y="6752"/>
                    <a:pt x="8368" y="5992"/>
                    <a:pt x="7942" y="5232"/>
                  </a:cubicBezTo>
                  <a:cubicBezTo>
                    <a:pt x="7091" y="3743"/>
                    <a:pt x="6149" y="2254"/>
                    <a:pt x="5115" y="886"/>
                  </a:cubicBezTo>
                  <a:cubicBezTo>
                    <a:pt x="4568" y="156"/>
                    <a:pt x="4112" y="35"/>
                    <a:pt x="3231" y="4"/>
                  </a:cubicBezTo>
                  <a:cubicBezTo>
                    <a:pt x="3178" y="2"/>
                    <a:pt x="3126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2402380" y="3538735"/>
              <a:ext cx="363383" cy="274175"/>
            </a:xfrm>
            <a:custGeom>
              <a:avLst/>
              <a:gdLst/>
              <a:ahLst/>
              <a:cxnLst/>
              <a:rect l="l" t="t" r="r" b="b"/>
              <a:pathLst>
                <a:path w="11035" h="8326" extrusionOk="0">
                  <a:moveTo>
                    <a:pt x="10312" y="0"/>
                  </a:moveTo>
                  <a:cubicBezTo>
                    <a:pt x="9822" y="0"/>
                    <a:pt x="9185" y="466"/>
                    <a:pt x="8755" y="691"/>
                  </a:cubicBezTo>
                  <a:cubicBezTo>
                    <a:pt x="7539" y="1329"/>
                    <a:pt x="6232" y="1846"/>
                    <a:pt x="4925" y="2241"/>
                  </a:cubicBezTo>
                  <a:cubicBezTo>
                    <a:pt x="4442" y="2386"/>
                    <a:pt x="3960" y="2511"/>
                    <a:pt x="3477" y="2511"/>
                  </a:cubicBezTo>
                  <a:cubicBezTo>
                    <a:pt x="3352" y="2511"/>
                    <a:pt x="3227" y="2503"/>
                    <a:pt x="3101" y="2484"/>
                  </a:cubicBezTo>
                  <a:cubicBezTo>
                    <a:pt x="2767" y="3183"/>
                    <a:pt x="2250" y="3821"/>
                    <a:pt x="1642" y="4338"/>
                  </a:cubicBezTo>
                  <a:cubicBezTo>
                    <a:pt x="1460" y="4490"/>
                    <a:pt x="1" y="5280"/>
                    <a:pt x="62" y="5554"/>
                  </a:cubicBezTo>
                  <a:cubicBezTo>
                    <a:pt x="305" y="6375"/>
                    <a:pt x="730" y="7134"/>
                    <a:pt x="1308" y="7773"/>
                  </a:cubicBezTo>
                  <a:cubicBezTo>
                    <a:pt x="1521" y="8046"/>
                    <a:pt x="1825" y="8289"/>
                    <a:pt x="2159" y="8320"/>
                  </a:cubicBezTo>
                  <a:cubicBezTo>
                    <a:pt x="2195" y="8324"/>
                    <a:pt x="2231" y="8326"/>
                    <a:pt x="2267" y="8326"/>
                  </a:cubicBezTo>
                  <a:cubicBezTo>
                    <a:pt x="2503" y="8326"/>
                    <a:pt x="2734" y="8243"/>
                    <a:pt x="2919" y="8137"/>
                  </a:cubicBezTo>
                  <a:cubicBezTo>
                    <a:pt x="4347" y="7469"/>
                    <a:pt x="5746" y="6496"/>
                    <a:pt x="6931" y="5493"/>
                  </a:cubicBezTo>
                  <a:cubicBezTo>
                    <a:pt x="8147" y="4490"/>
                    <a:pt x="9819" y="3305"/>
                    <a:pt x="10670" y="1998"/>
                  </a:cubicBezTo>
                  <a:cubicBezTo>
                    <a:pt x="10943" y="1572"/>
                    <a:pt x="11035" y="1116"/>
                    <a:pt x="10974" y="721"/>
                  </a:cubicBezTo>
                  <a:cubicBezTo>
                    <a:pt x="10868" y="183"/>
                    <a:pt x="10619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200252" y="2841367"/>
              <a:ext cx="1307255" cy="832207"/>
            </a:xfrm>
            <a:custGeom>
              <a:avLst/>
              <a:gdLst/>
              <a:ahLst/>
              <a:cxnLst/>
              <a:rect l="l" t="t" r="r" b="b"/>
              <a:pathLst>
                <a:path w="39698" h="25272" extrusionOk="0">
                  <a:moveTo>
                    <a:pt x="22382" y="0"/>
                  </a:moveTo>
                  <a:cubicBezTo>
                    <a:pt x="19533" y="0"/>
                    <a:pt x="16565" y="1067"/>
                    <a:pt x="13800" y="1715"/>
                  </a:cubicBezTo>
                  <a:cubicBezTo>
                    <a:pt x="11612" y="2232"/>
                    <a:pt x="9454" y="2779"/>
                    <a:pt x="7326" y="3478"/>
                  </a:cubicBezTo>
                  <a:cubicBezTo>
                    <a:pt x="6384" y="3752"/>
                    <a:pt x="5411" y="4329"/>
                    <a:pt x="4438" y="4360"/>
                  </a:cubicBezTo>
                  <a:cubicBezTo>
                    <a:pt x="4428" y="4361"/>
                    <a:pt x="4416" y="4361"/>
                    <a:pt x="4401" y="4361"/>
                  </a:cubicBezTo>
                  <a:cubicBezTo>
                    <a:pt x="4003" y="4361"/>
                    <a:pt x="1891" y="3978"/>
                    <a:pt x="2037" y="3539"/>
                  </a:cubicBezTo>
                  <a:lnTo>
                    <a:pt x="2037" y="3539"/>
                  </a:lnTo>
                  <a:lnTo>
                    <a:pt x="1429" y="5363"/>
                  </a:lnTo>
                  <a:cubicBezTo>
                    <a:pt x="730" y="7490"/>
                    <a:pt x="1" y="9649"/>
                    <a:pt x="153" y="11898"/>
                  </a:cubicBezTo>
                  <a:cubicBezTo>
                    <a:pt x="274" y="14025"/>
                    <a:pt x="1612" y="16913"/>
                    <a:pt x="4013" y="16974"/>
                  </a:cubicBezTo>
                  <a:cubicBezTo>
                    <a:pt x="5182" y="17014"/>
                    <a:pt x="6375" y="17096"/>
                    <a:pt x="7561" y="17096"/>
                  </a:cubicBezTo>
                  <a:cubicBezTo>
                    <a:pt x="9056" y="17096"/>
                    <a:pt x="10539" y="16966"/>
                    <a:pt x="11946" y="16457"/>
                  </a:cubicBezTo>
                  <a:cubicBezTo>
                    <a:pt x="14743" y="15454"/>
                    <a:pt x="13952" y="13418"/>
                    <a:pt x="16414" y="11715"/>
                  </a:cubicBezTo>
                  <a:cubicBezTo>
                    <a:pt x="17435" y="11011"/>
                    <a:pt x="18940" y="9549"/>
                    <a:pt x="20373" y="9549"/>
                  </a:cubicBezTo>
                  <a:cubicBezTo>
                    <a:pt x="20733" y="9549"/>
                    <a:pt x="21088" y="9642"/>
                    <a:pt x="21430" y="9861"/>
                  </a:cubicBezTo>
                  <a:cubicBezTo>
                    <a:pt x="22554" y="10560"/>
                    <a:pt x="22858" y="12323"/>
                    <a:pt x="23071" y="13509"/>
                  </a:cubicBezTo>
                  <a:cubicBezTo>
                    <a:pt x="23527" y="16153"/>
                    <a:pt x="24317" y="18524"/>
                    <a:pt x="24591" y="21168"/>
                  </a:cubicBezTo>
                  <a:cubicBezTo>
                    <a:pt x="24591" y="22384"/>
                    <a:pt x="25107" y="23630"/>
                    <a:pt x="25624" y="24755"/>
                  </a:cubicBezTo>
                  <a:cubicBezTo>
                    <a:pt x="25715" y="24938"/>
                    <a:pt x="25807" y="25089"/>
                    <a:pt x="25898" y="25272"/>
                  </a:cubicBezTo>
                  <a:cubicBezTo>
                    <a:pt x="30670" y="23995"/>
                    <a:pt x="35290" y="22202"/>
                    <a:pt x="39697" y="19922"/>
                  </a:cubicBezTo>
                  <a:cubicBezTo>
                    <a:pt x="37600" y="16305"/>
                    <a:pt x="35472" y="12688"/>
                    <a:pt x="33375" y="9071"/>
                  </a:cubicBezTo>
                  <a:cubicBezTo>
                    <a:pt x="31703" y="6244"/>
                    <a:pt x="29971" y="3296"/>
                    <a:pt x="27266" y="1442"/>
                  </a:cubicBezTo>
                  <a:cubicBezTo>
                    <a:pt x="25725" y="377"/>
                    <a:pt x="24074" y="0"/>
                    <a:pt x="223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826228" y="3802211"/>
              <a:ext cx="247897" cy="472084"/>
            </a:xfrm>
            <a:custGeom>
              <a:avLst/>
              <a:gdLst/>
              <a:ahLst/>
              <a:cxnLst/>
              <a:rect l="l" t="t" r="r" b="b"/>
              <a:pathLst>
                <a:path w="7528" h="14336" extrusionOk="0">
                  <a:moveTo>
                    <a:pt x="3080" y="1"/>
                  </a:moveTo>
                  <a:cubicBezTo>
                    <a:pt x="1324" y="1"/>
                    <a:pt x="0" y="1781"/>
                    <a:pt x="323" y="3298"/>
                  </a:cubicBezTo>
                  <a:cubicBezTo>
                    <a:pt x="749" y="5152"/>
                    <a:pt x="1357" y="6975"/>
                    <a:pt x="1995" y="8799"/>
                  </a:cubicBezTo>
                  <a:cubicBezTo>
                    <a:pt x="2421" y="10076"/>
                    <a:pt x="2755" y="11839"/>
                    <a:pt x="3545" y="13085"/>
                  </a:cubicBezTo>
                  <a:cubicBezTo>
                    <a:pt x="3758" y="13450"/>
                    <a:pt x="4001" y="13754"/>
                    <a:pt x="4305" y="13966"/>
                  </a:cubicBezTo>
                  <a:cubicBezTo>
                    <a:pt x="4583" y="14189"/>
                    <a:pt x="4912" y="14335"/>
                    <a:pt x="5245" y="14335"/>
                  </a:cubicBezTo>
                  <a:cubicBezTo>
                    <a:pt x="5276" y="14335"/>
                    <a:pt x="5308" y="14334"/>
                    <a:pt x="5339" y="14331"/>
                  </a:cubicBezTo>
                  <a:cubicBezTo>
                    <a:pt x="5947" y="14270"/>
                    <a:pt x="6585" y="13906"/>
                    <a:pt x="6889" y="13389"/>
                  </a:cubicBezTo>
                  <a:cubicBezTo>
                    <a:pt x="7527" y="12386"/>
                    <a:pt x="7406" y="11687"/>
                    <a:pt x="7284" y="10562"/>
                  </a:cubicBezTo>
                  <a:cubicBezTo>
                    <a:pt x="7223" y="9589"/>
                    <a:pt x="7102" y="8617"/>
                    <a:pt x="6980" y="7644"/>
                  </a:cubicBezTo>
                  <a:cubicBezTo>
                    <a:pt x="6706" y="5760"/>
                    <a:pt x="6402" y="3845"/>
                    <a:pt x="5886" y="1991"/>
                  </a:cubicBezTo>
                  <a:cubicBezTo>
                    <a:pt x="5612" y="1018"/>
                    <a:pt x="5187" y="684"/>
                    <a:pt x="4305" y="288"/>
                  </a:cubicBezTo>
                  <a:cubicBezTo>
                    <a:pt x="3884" y="89"/>
                    <a:pt x="3471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443477" y="3065163"/>
              <a:ext cx="765754" cy="956748"/>
            </a:xfrm>
            <a:custGeom>
              <a:avLst/>
              <a:gdLst/>
              <a:ahLst/>
              <a:cxnLst/>
              <a:rect l="l" t="t" r="r" b="b"/>
              <a:pathLst>
                <a:path w="23254" h="29054" extrusionOk="0">
                  <a:moveTo>
                    <a:pt x="9332" y="10968"/>
                  </a:moveTo>
                  <a:lnTo>
                    <a:pt x="9332" y="10968"/>
                  </a:lnTo>
                  <a:cubicBezTo>
                    <a:pt x="9363" y="11424"/>
                    <a:pt x="9363" y="11880"/>
                    <a:pt x="9302" y="12306"/>
                  </a:cubicBezTo>
                  <a:lnTo>
                    <a:pt x="9332" y="10968"/>
                  </a:lnTo>
                  <a:close/>
                  <a:moveTo>
                    <a:pt x="14138" y="0"/>
                  </a:moveTo>
                  <a:cubicBezTo>
                    <a:pt x="12338" y="0"/>
                    <a:pt x="10178" y="915"/>
                    <a:pt x="9211" y="1637"/>
                  </a:cubicBezTo>
                  <a:cubicBezTo>
                    <a:pt x="7904" y="2609"/>
                    <a:pt x="6870" y="3856"/>
                    <a:pt x="5837" y="5102"/>
                  </a:cubicBezTo>
                  <a:cubicBezTo>
                    <a:pt x="4864" y="6287"/>
                    <a:pt x="3922" y="7625"/>
                    <a:pt x="2493" y="8263"/>
                  </a:cubicBezTo>
                  <a:cubicBezTo>
                    <a:pt x="1764" y="8597"/>
                    <a:pt x="1004" y="8840"/>
                    <a:pt x="366" y="9327"/>
                  </a:cubicBezTo>
                  <a:cubicBezTo>
                    <a:pt x="183" y="9448"/>
                    <a:pt x="1" y="9631"/>
                    <a:pt x="31" y="9874"/>
                  </a:cubicBezTo>
                  <a:cubicBezTo>
                    <a:pt x="62" y="10178"/>
                    <a:pt x="426" y="10330"/>
                    <a:pt x="761" y="10360"/>
                  </a:cubicBezTo>
                  <a:cubicBezTo>
                    <a:pt x="1918" y="10571"/>
                    <a:pt x="2961" y="10804"/>
                    <a:pt x="4127" y="10804"/>
                  </a:cubicBezTo>
                  <a:cubicBezTo>
                    <a:pt x="4309" y="10804"/>
                    <a:pt x="4493" y="10798"/>
                    <a:pt x="4682" y="10786"/>
                  </a:cubicBezTo>
                  <a:cubicBezTo>
                    <a:pt x="5031" y="10771"/>
                    <a:pt x="5381" y="10763"/>
                    <a:pt x="5727" y="10763"/>
                  </a:cubicBezTo>
                  <a:cubicBezTo>
                    <a:pt x="6072" y="10763"/>
                    <a:pt x="6414" y="10771"/>
                    <a:pt x="6749" y="10786"/>
                  </a:cubicBezTo>
                  <a:cubicBezTo>
                    <a:pt x="7843" y="10847"/>
                    <a:pt x="8724" y="11637"/>
                    <a:pt x="8937" y="12670"/>
                  </a:cubicBezTo>
                  <a:cubicBezTo>
                    <a:pt x="9150" y="13795"/>
                    <a:pt x="9393" y="14920"/>
                    <a:pt x="9606" y="16044"/>
                  </a:cubicBezTo>
                  <a:cubicBezTo>
                    <a:pt x="9879" y="17382"/>
                    <a:pt x="9879" y="18719"/>
                    <a:pt x="10153" y="20087"/>
                  </a:cubicBezTo>
                  <a:cubicBezTo>
                    <a:pt x="10335" y="20999"/>
                    <a:pt x="11977" y="29054"/>
                    <a:pt x="12767" y="29054"/>
                  </a:cubicBezTo>
                  <a:cubicBezTo>
                    <a:pt x="16262" y="28993"/>
                    <a:pt x="19758" y="28932"/>
                    <a:pt x="23254" y="28871"/>
                  </a:cubicBezTo>
                  <a:cubicBezTo>
                    <a:pt x="22007" y="23643"/>
                    <a:pt x="20791" y="18415"/>
                    <a:pt x="19545" y="13187"/>
                  </a:cubicBezTo>
                  <a:cubicBezTo>
                    <a:pt x="18664" y="9418"/>
                    <a:pt x="17782" y="5649"/>
                    <a:pt x="16901" y="1880"/>
                  </a:cubicBezTo>
                  <a:cubicBezTo>
                    <a:pt x="16568" y="485"/>
                    <a:pt x="15448" y="0"/>
                    <a:pt x="141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909937" y="4187036"/>
              <a:ext cx="383141" cy="215922"/>
            </a:xfrm>
            <a:custGeom>
              <a:avLst/>
              <a:gdLst/>
              <a:ahLst/>
              <a:cxnLst/>
              <a:rect l="l" t="t" r="r" b="b"/>
              <a:pathLst>
                <a:path w="11635" h="6557" extrusionOk="0">
                  <a:moveTo>
                    <a:pt x="335" y="1"/>
                  </a:moveTo>
                  <a:cubicBezTo>
                    <a:pt x="213" y="31"/>
                    <a:pt x="122" y="62"/>
                    <a:pt x="0" y="92"/>
                  </a:cubicBezTo>
                  <a:cubicBezTo>
                    <a:pt x="91" y="791"/>
                    <a:pt x="183" y="1490"/>
                    <a:pt x="335" y="2189"/>
                  </a:cubicBezTo>
                  <a:cubicBezTo>
                    <a:pt x="426" y="2615"/>
                    <a:pt x="487" y="3344"/>
                    <a:pt x="760" y="3709"/>
                  </a:cubicBezTo>
                  <a:cubicBezTo>
                    <a:pt x="821" y="3770"/>
                    <a:pt x="882" y="3831"/>
                    <a:pt x="973" y="3861"/>
                  </a:cubicBezTo>
                  <a:cubicBezTo>
                    <a:pt x="2097" y="4347"/>
                    <a:pt x="3253" y="4803"/>
                    <a:pt x="4408" y="5198"/>
                  </a:cubicBezTo>
                  <a:cubicBezTo>
                    <a:pt x="5654" y="5594"/>
                    <a:pt x="6900" y="5958"/>
                    <a:pt x="8177" y="6262"/>
                  </a:cubicBezTo>
                  <a:cubicBezTo>
                    <a:pt x="8329" y="6293"/>
                    <a:pt x="9058" y="6414"/>
                    <a:pt x="9848" y="6536"/>
                  </a:cubicBezTo>
                  <a:cubicBezTo>
                    <a:pt x="9925" y="6550"/>
                    <a:pt x="10001" y="6556"/>
                    <a:pt x="10075" y="6556"/>
                  </a:cubicBezTo>
                  <a:cubicBezTo>
                    <a:pt x="10969" y="6556"/>
                    <a:pt x="11635" y="5585"/>
                    <a:pt x="11186" y="4742"/>
                  </a:cubicBezTo>
                  <a:cubicBezTo>
                    <a:pt x="10973" y="4317"/>
                    <a:pt x="10699" y="3952"/>
                    <a:pt x="10396" y="3709"/>
                  </a:cubicBezTo>
                  <a:cubicBezTo>
                    <a:pt x="9544" y="3010"/>
                    <a:pt x="8511" y="2615"/>
                    <a:pt x="7538" y="2098"/>
                  </a:cubicBezTo>
                  <a:cubicBezTo>
                    <a:pt x="6657" y="1642"/>
                    <a:pt x="5867" y="973"/>
                    <a:pt x="5137" y="305"/>
                  </a:cubicBezTo>
                  <a:cubicBezTo>
                    <a:pt x="4477" y="454"/>
                    <a:pt x="3803" y="528"/>
                    <a:pt x="3124" y="528"/>
                  </a:cubicBezTo>
                  <a:cubicBezTo>
                    <a:pt x="2833" y="528"/>
                    <a:pt x="2541" y="514"/>
                    <a:pt x="2249" y="487"/>
                  </a:cubicBezTo>
                  <a:cubicBezTo>
                    <a:pt x="1581" y="426"/>
                    <a:pt x="942" y="274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982054" y="2415281"/>
              <a:ext cx="374381" cy="622015"/>
            </a:xfrm>
            <a:custGeom>
              <a:avLst/>
              <a:gdLst/>
              <a:ahLst/>
              <a:cxnLst/>
              <a:rect l="l" t="t" r="r" b="b"/>
              <a:pathLst>
                <a:path w="11369" h="18889" extrusionOk="0">
                  <a:moveTo>
                    <a:pt x="8064" y="1"/>
                  </a:moveTo>
                  <a:cubicBezTo>
                    <a:pt x="6303" y="1"/>
                    <a:pt x="4876" y="1511"/>
                    <a:pt x="4256" y="3134"/>
                  </a:cubicBezTo>
                  <a:cubicBezTo>
                    <a:pt x="2949" y="6539"/>
                    <a:pt x="1794" y="9943"/>
                    <a:pt x="791" y="13408"/>
                  </a:cubicBezTo>
                  <a:cubicBezTo>
                    <a:pt x="365" y="14837"/>
                    <a:pt x="0" y="16508"/>
                    <a:pt x="851" y="17724"/>
                  </a:cubicBezTo>
                  <a:cubicBezTo>
                    <a:pt x="1393" y="18528"/>
                    <a:pt x="2323" y="18889"/>
                    <a:pt x="3294" y="18889"/>
                  </a:cubicBezTo>
                  <a:cubicBezTo>
                    <a:pt x="4123" y="18889"/>
                    <a:pt x="4982" y="18626"/>
                    <a:pt x="5654" y="18150"/>
                  </a:cubicBezTo>
                  <a:cubicBezTo>
                    <a:pt x="7113" y="17116"/>
                    <a:pt x="7903" y="15384"/>
                    <a:pt x="8602" y="13742"/>
                  </a:cubicBezTo>
                  <a:cubicBezTo>
                    <a:pt x="9727" y="10946"/>
                    <a:pt x="10730" y="8058"/>
                    <a:pt x="11125" y="5080"/>
                  </a:cubicBezTo>
                  <a:cubicBezTo>
                    <a:pt x="11368" y="3317"/>
                    <a:pt x="11156" y="1159"/>
                    <a:pt x="9575" y="368"/>
                  </a:cubicBezTo>
                  <a:cubicBezTo>
                    <a:pt x="9053" y="114"/>
                    <a:pt x="8546" y="1"/>
                    <a:pt x="8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082130" y="2187633"/>
              <a:ext cx="856839" cy="873369"/>
            </a:xfrm>
            <a:custGeom>
              <a:avLst/>
              <a:gdLst/>
              <a:ahLst/>
              <a:cxnLst/>
              <a:rect l="l" t="t" r="r" b="b"/>
              <a:pathLst>
                <a:path w="26020" h="26522" extrusionOk="0">
                  <a:moveTo>
                    <a:pt x="15419" y="1"/>
                  </a:moveTo>
                  <a:cubicBezTo>
                    <a:pt x="13866" y="1"/>
                    <a:pt x="12599" y="837"/>
                    <a:pt x="11095" y="1293"/>
                  </a:cubicBezTo>
                  <a:cubicBezTo>
                    <a:pt x="9302" y="1841"/>
                    <a:pt x="7357" y="1901"/>
                    <a:pt x="5655" y="2783"/>
                  </a:cubicBezTo>
                  <a:cubicBezTo>
                    <a:pt x="5594" y="2813"/>
                    <a:pt x="5533" y="2844"/>
                    <a:pt x="5472" y="2874"/>
                  </a:cubicBezTo>
                  <a:cubicBezTo>
                    <a:pt x="4651" y="3300"/>
                    <a:pt x="3588" y="3999"/>
                    <a:pt x="3162" y="4759"/>
                  </a:cubicBezTo>
                  <a:cubicBezTo>
                    <a:pt x="2645" y="5731"/>
                    <a:pt x="2250" y="6825"/>
                    <a:pt x="1764" y="7828"/>
                  </a:cubicBezTo>
                  <a:cubicBezTo>
                    <a:pt x="1582" y="8224"/>
                    <a:pt x="1" y="11719"/>
                    <a:pt x="366" y="11962"/>
                  </a:cubicBezTo>
                  <a:cubicBezTo>
                    <a:pt x="2341" y="13391"/>
                    <a:pt x="4317" y="14941"/>
                    <a:pt x="6597" y="15823"/>
                  </a:cubicBezTo>
                  <a:cubicBezTo>
                    <a:pt x="6688" y="15853"/>
                    <a:pt x="6232" y="17525"/>
                    <a:pt x="6202" y="17677"/>
                  </a:cubicBezTo>
                  <a:cubicBezTo>
                    <a:pt x="6050" y="18315"/>
                    <a:pt x="5898" y="18923"/>
                    <a:pt x="5776" y="19561"/>
                  </a:cubicBezTo>
                  <a:cubicBezTo>
                    <a:pt x="5533" y="20807"/>
                    <a:pt x="5320" y="22054"/>
                    <a:pt x="5107" y="23330"/>
                  </a:cubicBezTo>
                  <a:cubicBezTo>
                    <a:pt x="4986" y="24029"/>
                    <a:pt x="4864" y="24728"/>
                    <a:pt x="4743" y="25428"/>
                  </a:cubicBezTo>
                  <a:cubicBezTo>
                    <a:pt x="4712" y="25731"/>
                    <a:pt x="14652" y="26400"/>
                    <a:pt x="15564" y="26400"/>
                  </a:cubicBezTo>
                  <a:cubicBezTo>
                    <a:pt x="16524" y="26411"/>
                    <a:pt x="17690" y="26521"/>
                    <a:pt x="18861" y="26521"/>
                  </a:cubicBezTo>
                  <a:cubicBezTo>
                    <a:pt x="20875" y="26521"/>
                    <a:pt x="22903" y="26196"/>
                    <a:pt x="23922" y="24485"/>
                  </a:cubicBezTo>
                  <a:cubicBezTo>
                    <a:pt x="24287" y="23847"/>
                    <a:pt x="24469" y="23148"/>
                    <a:pt x="24652" y="22418"/>
                  </a:cubicBezTo>
                  <a:cubicBezTo>
                    <a:pt x="25503" y="18710"/>
                    <a:pt x="26020" y="14850"/>
                    <a:pt x="25959" y="11020"/>
                  </a:cubicBezTo>
                  <a:cubicBezTo>
                    <a:pt x="25959" y="7980"/>
                    <a:pt x="24925" y="5002"/>
                    <a:pt x="22494" y="2996"/>
                  </a:cubicBezTo>
                  <a:cubicBezTo>
                    <a:pt x="22342" y="2874"/>
                    <a:pt x="22159" y="2752"/>
                    <a:pt x="22007" y="2600"/>
                  </a:cubicBezTo>
                  <a:cubicBezTo>
                    <a:pt x="21126" y="1993"/>
                    <a:pt x="20123" y="1506"/>
                    <a:pt x="19120" y="1081"/>
                  </a:cubicBezTo>
                  <a:cubicBezTo>
                    <a:pt x="18147" y="625"/>
                    <a:pt x="17144" y="199"/>
                    <a:pt x="16050" y="47"/>
                  </a:cubicBezTo>
                  <a:cubicBezTo>
                    <a:pt x="15834" y="15"/>
                    <a:pt x="15624" y="1"/>
                    <a:pt x="154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747787" y="2413173"/>
              <a:ext cx="223232" cy="618458"/>
            </a:xfrm>
            <a:custGeom>
              <a:avLst/>
              <a:gdLst/>
              <a:ahLst/>
              <a:cxnLst/>
              <a:rect l="l" t="t" r="r" b="b"/>
              <a:pathLst>
                <a:path w="6779" h="18781" extrusionOk="0">
                  <a:moveTo>
                    <a:pt x="2831" y="1"/>
                  </a:moveTo>
                  <a:cubicBezTo>
                    <a:pt x="2789" y="1"/>
                    <a:pt x="2747" y="3"/>
                    <a:pt x="2705" y="7"/>
                  </a:cubicBezTo>
                  <a:cubicBezTo>
                    <a:pt x="304" y="189"/>
                    <a:pt x="365" y="4627"/>
                    <a:pt x="243" y="6268"/>
                  </a:cubicBezTo>
                  <a:cubicBezTo>
                    <a:pt x="0" y="9186"/>
                    <a:pt x="152" y="12135"/>
                    <a:pt x="699" y="14992"/>
                  </a:cubicBezTo>
                  <a:cubicBezTo>
                    <a:pt x="912" y="16177"/>
                    <a:pt x="1246" y="17393"/>
                    <a:pt x="2128" y="18183"/>
                  </a:cubicBezTo>
                  <a:cubicBezTo>
                    <a:pt x="2576" y="18580"/>
                    <a:pt x="3161" y="18781"/>
                    <a:pt x="3744" y="18781"/>
                  </a:cubicBezTo>
                  <a:cubicBezTo>
                    <a:pt x="4189" y="18781"/>
                    <a:pt x="4634" y="18663"/>
                    <a:pt x="5015" y="18427"/>
                  </a:cubicBezTo>
                  <a:cubicBezTo>
                    <a:pt x="5927" y="17879"/>
                    <a:pt x="5988" y="16968"/>
                    <a:pt x="6110" y="15964"/>
                  </a:cubicBezTo>
                  <a:cubicBezTo>
                    <a:pt x="6778" y="11527"/>
                    <a:pt x="6292" y="6967"/>
                    <a:pt x="5593" y="2590"/>
                  </a:cubicBezTo>
                  <a:cubicBezTo>
                    <a:pt x="5532" y="2256"/>
                    <a:pt x="5471" y="1952"/>
                    <a:pt x="5350" y="1679"/>
                  </a:cubicBezTo>
                  <a:cubicBezTo>
                    <a:pt x="5137" y="1253"/>
                    <a:pt x="4742" y="979"/>
                    <a:pt x="4377" y="706"/>
                  </a:cubicBezTo>
                  <a:cubicBezTo>
                    <a:pt x="3924" y="366"/>
                    <a:pt x="3393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658678" y="2181541"/>
              <a:ext cx="325348" cy="462074"/>
            </a:xfrm>
            <a:custGeom>
              <a:avLst/>
              <a:gdLst/>
              <a:ahLst/>
              <a:cxnLst/>
              <a:rect l="l" t="t" r="r" b="b"/>
              <a:pathLst>
                <a:path w="9880" h="14032" extrusionOk="0">
                  <a:moveTo>
                    <a:pt x="2651" y="0"/>
                  </a:moveTo>
                  <a:cubicBezTo>
                    <a:pt x="2101" y="0"/>
                    <a:pt x="1569" y="39"/>
                    <a:pt x="1308" y="141"/>
                  </a:cubicBezTo>
                  <a:cubicBezTo>
                    <a:pt x="548" y="445"/>
                    <a:pt x="1095" y="1174"/>
                    <a:pt x="791" y="1904"/>
                  </a:cubicBezTo>
                  <a:cubicBezTo>
                    <a:pt x="457" y="2664"/>
                    <a:pt x="366" y="3485"/>
                    <a:pt x="305" y="4305"/>
                  </a:cubicBezTo>
                  <a:cubicBezTo>
                    <a:pt x="31" y="7193"/>
                    <a:pt x="183" y="10020"/>
                    <a:pt x="1" y="12877"/>
                  </a:cubicBezTo>
                  <a:cubicBezTo>
                    <a:pt x="1612" y="13090"/>
                    <a:pt x="3223" y="13272"/>
                    <a:pt x="4834" y="13485"/>
                  </a:cubicBezTo>
                  <a:cubicBezTo>
                    <a:pt x="6506" y="13667"/>
                    <a:pt x="8208" y="13849"/>
                    <a:pt x="9879" y="14032"/>
                  </a:cubicBezTo>
                  <a:cubicBezTo>
                    <a:pt x="9515" y="10992"/>
                    <a:pt x="9028" y="7983"/>
                    <a:pt x="8360" y="5035"/>
                  </a:cubicBezTo>
                  <a:cubicBezTo>
                    <a:pt x="7843" y="2725"/>
                    <a:pt x="6688" y="658"/>
                    <a:pt x="4195" y="111"/>
                  </a:cubicBezTo>
                  <a:cubicBezTo>
                    <a:pt x="3878" y="47"/>
                    <a:pt x="3253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493531" y="1854871"/>
              <a:ext cx="342340" cy="408760"/>
            </a:xfrm>
            <a:custGeom>
              <a:avLst/>
              <a:gdLst/>
              <a:ahLst/>
              <a:cxnLst/>
              <a:rect l="l" t="t" r="r" b="b"/>
              <a:pathLst>
                <a:path w="10396" h="12413" extrusionOk="0">
                  <a:moveTo>
                    <a:pt x="7691" y="0"/>
                  </a:moveTo>
                  <a:cubicBezTo>
                    <a:pt x="7540" y="22"/>
                    <a:pt x="7405" y="43"/>
                    <a:pt x="7274" y="43"/>
                  </a:cubicBezTo>
                  <a:cubicBezTo>
                    <a:pt x="7220" y="43"/>
                    <a:pt x="7167" y="39"/>
                    <a:pt x="7113" y="30"/>
                  </a:cubicBezTo>
                  <a:cubicBezTo>
                    <a:pt x="6971" y="30"/>
                    <a:pt x="6829" y="17"/>
                    <a:pt x="6688" y="17"/>
                  </a:cubicBezTo>
                  <a:cubicBezTo>
                    <a:pt x="6617" y="17"/>
                    <a:pt x="6546" y="20"/>
                    <a:pt x="6475" y="30"/>
                  </a:cubicBezTo>
                  <a:cubicBezTo>
                    <a:pt x="5654" y="61"/>
                    <a:pt x="4864" y="334"/>
                    <a:pt x="4165" y="790"/>
                  </a:cubicBezTo>
                  <a:cubicBezTo>
                    <a:pt x="3435" y="1246"/>
                    <a:pt x="2615" y="2097"/>
                    <a:pt x="2250" y="2888"/>
                  </a:cubicBezTo>
                  <a:cubicBezTo>
                    <a:pt x="1824" y="3860"/>
                    <a:pt x="1824" y="5319"/>
                    <a:pt x="1794" y="6383"/>
                  </a:cubicBezTo>
                  <a:cubicBezTo>
                    <a:pt x="1764" y="8116"/>
                    <a:pt x="1976" y="10973"/>
                    <a:pt x="1" y="11642"/>
                  </a:cubicBezTo>
                  <a:cubicBezTo>
                    <a:pt x="1364" y="12155"/>
                    <a:pt x="2817" y="12412"/>
                    <a:pt x="4268" y="12412"/>
                  </a:cubicBezTo>
                  <a:cubicBezTo>
                    <a:pt x="5050" y="12412"/>
                    <a:pt x="5830" y="12338"/>
                    <a:pt x="6596" y="12189"/>
                  </a:cubicBezTo>
                  <a:cubicBezTo>
                    <a:pt x="6444" y="11672"/>
                    <a:pt x="6505" y="11186"/>
                    <a:pt x="6596" y="10639"/>
                  </a:cubicBezTo>
                  <a:cubicBezTo>
                    <a:pt x="6688" y="10091"/>
                    <a:pt x="6688" y="10091"/>
                    <a:pt x="7235" y="10031"/>
                  </a:cubicBezTo>
                  <a:cubicBezTo>
                    <a:pt x="8055" y="9909"/>
                    <a:pt x="8755" y="9484"/>
                    <a:pt x="9210" y="8784"/>
                  </a:cubicBezTo>
                  <a:cubicBezTo>
                    <a:pt x="10214" y="7325"/>
                    <a:pt x="10214" y="5380"/>
                    <a:pt x="10305" y="3708"/>
                  </a:cubicBezTo>
                  <a:cubicBezTo>
                    <a:pt x="10335" y="2796"/>
                    <a:pt x="10396" y="1885"/>
                    <a:pt x="10092" y="1064"/>
                  </a:cubicBezTo>
                  <a:cubicBezTo>
                    <a:pt x="10001" y="821"/>
                    <a:pt x="9910" y="578"/>
                    <a:pt x="9697" y="426"/>
                  </a:cubicBezTo>
                  <a:cubicBezTo>
                    <a:pt x="9514" y="243"/>
                    <a:pt x="9241" y="182"/>
                    <a:pt x="8967" y="122"/>
                  </a:cubicBezTo>
                  <a:cubicBezTo>
                    <a:pt x="8542" y="30"/>
                    <a:pt x="8116" y="0"/>
                    <a:pt x="76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518558" y="1774982"/>
              <a:ext cx="359365" cy="321792"/>
            </a:xfrm>
            <a:custGeom>
              <a:avLst/>
              <a:gdLst/>
              <a:ahLst/>
              <a:cxnLst/>
              <a:rect l="l" t="t" r="r" b="b"/>
              <a:pathLst>
                <a:path w="10913" h="9772" extrusionOk="0">
                  <a:moveTo>
                    <a:pt x="6385" y="1"/>
                  </a:moveTo>
                  <a:cubicBezTo>
                    <a:pt x="5916" y="1"/>
                    <a:pt x="5451" y="189"/>
                    <a:pt x="5137" y="542"/>
                  </a:cubicBezTo>
                  <a:cubicBezTo>
                    <a:pt x="4925" y="754"/>
                    <a:pt x="4742" y="1028"/>
                    <a:pt x="4499" y="1149"/>
                  </a:cubicBezTo>
                  <a:cubicBezTo>
                    <a:pt x="4288" y="1245"/>
                    <a:pt x="4039" y="1270"/>
                    <a:pt x="3778" y="1270"/>
                  </a:cubicBezTo>
                  <a:cubicBezTo>
                    <a:pt x="3489" y="1270"/>
                    <a:pt x="3185" y="1239"/>
                    <a:pt x="2896" y="1239"/>
                  </a:cubicBezTo>
                  <a:cubicBezTo>
                    <a:pt x="2282" y="1239"/>
                    <a:pt x="1741" y="1378"/>
                    <a:pt x="1581" y="2244"/>
                  </a:cubicBezTo>
                  <a:cubicBezTo>
                    <a:pt x="1551" y="2456"/>
                    <a:pt x="1551" y="2700"/>
                    <a:pt x="1429" y="2912"/>
                  </a:cubicBezTo>
                  <a:cubicBezTo>
                    <a:pt x="1338" y="3034"/>
                    <a:pt x="1186" y="3125"/>
                    <a:pt x="1034" y="3186"/>
                  </a:cubicBezTo>
                  <a:cubicBezTo>
                    <a:pt x="943" y="3247"/>
                    <a:pt x="821" y="3308"/>
                    <a:pt x="700" y="3399"/>
                  </a:cubicBezTo>
                  <a:cubicBezTo>
                    <a:pt x="487" y="3520"/>
                    <a:pt x="274" y="3703"/>
                    <a:pt x="213" y="3946"/>
                  </a:cubicBezTo>
                  <a:cubicBezTo>
                    <a:pt x="0" y="4615"/>
                    <a:pt x="852" y="5283"/>
                    <a:pt x="608" y="5952"/>
                  </a:cubicBezTo>
                  <a:cubicBezTo>
                    <a:pt x="578" y="6074"/>
                    <a:pt x="487" y="6165"/>
                    <a:pt x="426" y="6286"/>
                  </a:cubicBezTo>
                  <a:cubicBezTo>
                    <a:pt x="61" y="6894"/>
                    <a:pt x="304" y="7593"/>
                    <a:pt x="304" y="8262"/>
                  </a:cubicBezTo>
                  <a:cubicBezTo>
                    <a:pt x="304" y="8900"/>
                    <a:pt x="183" y="9569"/>
                    <a:pt x="973" y="9751"/>
                  </a:cubicBezTo>
                  <a:cubicBezTo>
                    <a:pt x="1045" y="9765"/>
                    <a:pt x="1115" y="9772"/>
                    <a:pt x="1183" y="9772"/>
                  </a:cubicBezTo>
                  <a:cubicBezTo>
                    <a:pt x="1857" y="9772"/>
                    <a:pt x="2316" y="9124"/>
                    <a:pt x="2675" y="8627"/>
                  </a:cubicBezTo>
                  <a:cubicBezTo>
                    <a:pt x="3070" y="8140"/>
                    <a:pt x="3526" y="7745"/>
                    <a:pt x="4043" y="7411"/>
                  </a:cubicBezTo>
                  <a:cubicBezTo>
                    <a:pt x="4377" y="7168"/>
                    <a:pt x="4742" y="6985"/>
                    <a:pt x="4955" y="6621"/>
                  </a:cubicBezTo>
                  <a:cubicBezTo>
                    <a:pt x="5289" y="6074"/>
                    <a:pt x="5259" y="5374"/>
                    <a:pt x="5776" y="4979"/>
                  </a:cubicBezTo>
                  <a:cubicBezTo>
                    <a:pt x="6025" y="4796"/>
                    <a:pt x="6319" y="4748"/>
                    <a:pt x="6626" y="4748"/>
                  </a:cubicBezTo>
                  <a:cubicBezTo>
                    <a:pt x="6963" y="4748"/>
                    <a:pt x="7315" y="4805"/>
                    <a:pt x="7643" y="4805"/>
                  </a:cubicBezTo>
                  <a:cubicBezTo>
                    <a:pt x="7711" y="4805"/>
                    <a:pt x="7777" y="4803"/>
                    <a:pt x="7843" y="4797"/>
                  </a:cubicBezTo>
                  <a:cubicBezTo>
                    <a:pt x="9210" y="4706"/>
                    <a:pt x="10730" y="3703"/>
                    <a:pt x="10852" y="2244"/>
                  </a:cubicBezTo>
                  <a:cubicBezTo>
                    <a:pt x="10913" y="1514"/>
                    <a:pt x="10609" y="785"/>
                    <a:pt x="10092" y="329"/>
                  </a:cubicBezTo>
                  <a:cubicBezTo>
                    <a:pt x="9909" y="177"/>
                    <a:pt x="9727" y="55"/>
                    <a:pt x="9514" y="25"/>
                  </a:cubicBezTo>
                  <a:cubicBezTo>
                    <a:pt x="9477" y="17"/>
                    <a:pt x="9440" y="14"/>
                    <a:pt x="9402" y="14"/>
                  </a:cubicBezTo>
                  <a:cubicBezTo>
                    <a:pt x="9130" y="14"/>
                    <a:pt x="8843" y="188"/>
                    <a:pt x="8602" y="268"/>
                  </a:cubicBezTo>
                  <a:cubicBezTo>
                    <a:pt x="8357" y="335"/>
                    <a:pt x="8111" y="435"/>
                    <a:pt x="7865" y="435"/>
                  </a:cubicBezTo>
                  <a:cubicBezTo>
                    <a:pt x="7777" y="435"/>
                    <a:pt x="7688" y="422"/>
                    <a:pt x="7599" y="390"/>
                  </a:cubicBezTo>
                  <a:cubicBezTo>
                    <a:pt x="7447" y="329"/>
                    <a:pt x="7295" y="238"/>
                    <a:pt x="7143" y="177"/>
                  </a:cubicBezTo>
                  <a:cubicBezTo>
                    <a:pt x="6906" y="58"/>
                    <a:pt x="6645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591631" y="1982476"/>
              <a:ext cx="94114" cy="90064"/>
            </a:xfrm>
            <a:custGeom>
              <a:avLst/>
              <a:gdLst/>
              <a:ahLst/>
              <a:cxnLst/>
              <a:rect l="l" t="t" r="r" b="b"/>
              <a:pathLst>
                <a:path w="2858" h="2735" extrusionOk="0">
                  <a:moveTo>
                    <a:pt x="1515" y="0"/>
                  </a:moveTo>
                  <a:cubicBezTo>
                    <a:pt x="1157" y="0"/>
                    <a:pt x="795" y="123"/>
                    <a:pt x="517" y="350"/>
                  </a:cubicBezTo>
                  <a:cubicBezTo>
                    <a:pt x="456" y="411"/>
                    <a:pt x="396" y="472"/>
                    <a:pt x="335" y="532"/>
                  </a:cubicBezTo>
                  <a:cubicBezTo>
                    <a:pt x="122" y="806"/>
                    <a:pt x="0" y="1171"/>
                    <a:pt x="31" y="1536"/>
                  </a:cubicBezTo>
                  <a:cubicBezTo>
                    <a:pt x="92" y="2113"/>
                    <a:pt x="608" y="2630"/>
                    <a:pt x="1155" y="2721"/>
                  </a:cubicBezTo>
                  <a:cubicBezTo>
                    <a:pt x="1214" y="2730"/>
                    <a:pt x="1273" y="2734"/>
                    <a:pt x="1332" y="2734"/>
                  </a:cubicBezTo>
                  <a:cubicBezTo>
                    <a:pt x="1673" y="2734"/>
                    <a:pt x="2016" y="2589"/>
                    <a:pt x="2250" y="2356"/>
                  </a:cubicBezTo>
                  <a:cubicBezTo>
                    <a:pt x="2736" y="1870"/>
                    <a:pt x="2858" y="806"/>
                    <a:pt x="2310" y="289"/>
                  </a:cubicBezTo>
                  <a:cubicBezTo>
                    <a:pt x="2158" y="137"/>
                    <a:pt x="1946" y="46"/>
                    <a:pt x="1733" y="16"/>
                  </a:cubicBezTo>
                  <a:cubicBezTo>
                    <a:pt x="1661" y="5"/>
                    <a:pt x="1588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66050" y="2845023"/>
              <a:ext cx="851800" cy="220829"/>
            </a:xfrm>
            <a:custGeom>
              <a:avLst/>
              <a:gdLst/>
              <a:ahLst/>
              <a:cxnLst/>
              <a:rect l="l" t="t" r="r" b="b"/>
              <a:pathLst>
                <a:path w="25867" h="6706" extrusionOk="0">
                  <a:moveTo>
                    <a:pt x="6131" y="1"/>
                  </a:moveTo>
                  <a:cubicBezTo>
                    <a:pt x="5255" y="1"/>
                    <a:pt x="4384" y="100"/>
                    <a:pt x="3526" y="328"/>
                  </a:cubicBezTo>
                  <a:cubicBezTo>
                    <a:pt x="1337" y="905"/>
                    <a:pt x="0" y="2729"/>
                    <a:pt x="1520" y="4796"/>
                  </a:cubicBezTo>
                  <a:cubicBezTo>
                    <a:pt x="2142" y="5640"/>
                    <a:pt x="3040" y="5754"/>
                    <a:pt x="4000" y="5754"/>
                  </a:cubicBezTo>
                  <a:cubicBezTo>
                    <a:pt x="4354" y="5754"/>
                    <a:pt x="4716" y="5738"/>
                    <a:pt x="5076" y="5738"/>
                  </a:cubicBezTo>
                  <a:cubicBezTo>
                    <a:pt x="8663" y="5829"/>
                    <a:pt x="12250" y="5768"/>
                    <a:pt x="15836" y="6194"/>
                  </a:cubicBezTo>
                  <a:cubicBezTo>
                    <a:pt x="16140" y="6224"/>
                    <a:pt x="16475" y="6255"/>
                    <a:pt x="16778" y="6316"/>
                  </a:cubicBezTo>
                  <a:cubicBezTo>
                    <a:pt x="18430" y="6501"/>
                    <a:pt x="20166" y="6705"/>
                    <a:pt x="21871" y="6705"/>
                  </a:cubicBezTo>
                  <a:cubicBezTo>
                    <a:pt x="23242" y="6705"/>
                    <a:pt x="24594" y="6573"/>
                    <a:pt x="25867" y="6194"/>
                  </a:cubicBezTo>
                  <a:cubicBezTo>
                    <a:pt x="25411" y="5556"/>
                    <a:pt x="24955" y="4887"/>
                    <a:pt x="24347" y="4340"/>
                  </a:cubicBezTo>
                  <a:cubicBezTo>
                    <a:pt x="23769" y="3793"/>
                    <a:pt x="23040" y="3367"/>
                    <a:pt x="22250" y="3246"/>
                  </a:cubicBezTo>
                  <a:cubicBezTo>
                    <a:pt x="22118" y="3227"/>
                    <a:pt x="21986" y="3220"/>
                    <a:pt x="21854" y="3220"/>
                  </a:cubicBezTo>
                  <a:cubicBezTo>
                    <a:pt x="21560" y="3220"/>
                    <a:pt x="21267" y="3255"/>
                    <a:pt x="20973" y="3276"/>
                  </a:cubicBezTo>
                  <a:cubicBezTo>
                    <a:pt x="20295" y="3361"/>
                    <a:pt x="19408" y="3708"/>
                    <a:pt x="18700" y="3708"/>
                  </a:cubicBezTo>
                  <a:cubicBezTo>
                    <a:pt x="18646" y="3708"/>
                    <a:pt x="18593" y="3706"/>
                    <a:pt x="18541" y="3702"/>
                  </a:cubicBezTo>
                  <a:cubicBezTo>
                    <a:pt x="17934" y="3641"/>
                    <a:pt x="17113" y="3124"/>
                    <a:pt x="16535" y="2881"/>
                  </a:cubicBezTo>
                  <a:cubicBezTo>
                    <a:pt x="13339" y="1637"/>
                    <a:pt x="9693" y="1"/>
                    <a:pt x="61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827842" y="2216612"/>
              <a:ext cx="473632" cy="720475"/>
            </a:xfrm>
            <a:custGeom>
              <a:avLst/>
              <a:gdLst/>
              <a:ahLst/>
              <a:cxnLst/>
              <a:rect l="l" t="t" r="r" b="b"/>
              <a:pathLst>
                <a:path w="14383" h="21879" extrusionOk="0">
                  <a:moveTo>
                    <a:pt x="13375" y="2906"/>
                  </a:moveTo>
                  <a:cubicBezTo>
                    <a:pt x="13375" y="2936"/>
                    <a:pt x="13344" y="2967"/>
                    <a:pt x="13344" y="2967"/>
                  </a:cubicBezTo>
                  <a:cubicBezTo>
                    <a:pt x="13223" y="3301"/>
                    <a:pt x="12889" y="3514"/>
                    <a:pt x="12615" y="3696"/>
                  </a:cubicBezTo>
                  <a:cubicBezTo>
                    <a:pt x="12463" y="3787"/>
                    <a:pt x="12281" y="3879"/>
                    <a:pt x="12098" y="4000"/>
                  </a:cubicBezTo>
                  <a:cubicBezTo>
                    <a:pt x="12007" y="4091"/>
                    <a:pt x="11885" y="4152"/>
                    <a:pt x="11764" y="4243"/>
                  </a:cubicBezTo>
                  <a:cubicBezTo>
                    <a:pt x="11764" y="4152"/>
                    <a:pt x="11764" y="4091"/>
                    <a:pt x="11733" y="4000"/>
                  </a:cubicBezTo>
                  <a:lnTo>
                    <a:pt x="11764" y="4000"/>
                  </a:lnTo>
                  <a:cubicBezTo>
                    <a:pt x="12007" y="3818"/>
                    <a:pt x="12311" y="3696"/>
                    <a:pt x="12585" y="3514"/>
                  </a:cubicBezTo>
                  <a:cubicBezTo>
                    <a:pt x="12706" y="3423"/>
                    <a:pt x="12858" y="3331"/>
                    <a:pt x="13010" y="3210"/>
                  </a:cubicBezTo>
                  <a:cubicBezTo>
                    <a:pt x="13101" y="3119"/>
                    <a:pt x="13314" y="3027"/>
                    <a:pt x="13375" y="2906"/>
                  </a:cubicBezTo>
                  <a:close/>
                  <a:moveTo>
                    <a:pt x="11997" y="0"/>
                  </a:moveTo>
                  <a:cubicBezTo>
                    <a:pt x="11861" y="0"/>
                    <a:pt x="11710" y="66"/>
                    <a:pt x="11582" y="231"/>
                  </a:cubicBezTo>
                  <a:cubicBezTo>
                    <a:pt x="11278" y="535"/>
                    <a:pt x="9332" y="2328"/>
                    <a:pt x="8937" y="2480"/>
                  </a:cubicBezTo>
                  <a:cubicBezTo>
                    <a:pt x="8755" y="2572"/>
                    <a:pt x="8603" y="2632"/>
                    <a:pt x="8451" y="2723"/>
                  </a:cubicBezTo>
                  <a:cubicBezTo>
                    <a:pt x="8755" y="2298"/>
                    <a:pt x="8998" y="1842"/>
                    <a:pt x="9180" y="1325"/>
                  </a:cubicBezTo>
                  <a:cubicBezTo>
                    <a:pt x="9272" y="1033"/>
                    <a:pt x="9033" y="850"/>
                    <a:pt x="8796" y="850"/>
                  </a:cubicBezTo>
                  <a:cubicBezTo>
                    <a:pt x="8638" y="850"/>
                    <a:pt x="8481" y="931"/>
                    <a:pt x="8420" y="1113"/>
                  </a:cubicBezTo>
                  <a:cubicBezTo>
                    <a:pt x="8056" y="2116"/>
                    <a:pt x="7235" y="2875"/>
                    <a:pt x="6445" y="3544"/>
                  </a:cubicBezTo>
                  <a:cubicBezTo>
                    <a:pt x="5776" y="4122"/>
                    <a:pt x="5168" y="4851"/>
                    <a:pt x="4894" y="5702"/>
                  </a:cubicBezTo>
                  <a:cubicBezTo>
                    <a:pt x="4773" y="6097"/>
                    <a:pt x="4742" y="6553"/>
                    <a:pt x="4590" y="6948"/>
                  </a:cubicBezTo>
                  <a:cubicBezTo>
                    <a:pt x="4347" y="7708"/>
                    <a:pt x="4013" y="8438"/>
                    <a:pt x="3679" y="9167"/>
                  </a:cubicBezTo>
                  <a:cubicBezTo>
                    <a:pt x="3344" y="9958"/>
                    <a:pt x="3010" y="10748"/>
                    <a:pt x="2676" y="11538"/>
                  </a:cubicBezTo>
                  <a:cubicBezTo>
                    <a:pt x="2037" y="13119"/>
                    <a:pt x="1429" y="14730"/>
                    <a:pt x="882" y="16341"/>
                  </a:cubicBezTo>
                  <a:cubicBezTo>
                    <a:pt x="730" y="16736"/>
                    <a:pt x="578" y="17161"/>
                    <a:pt x="457" y="17557"/>
                  </a:cubicBezTo>
                  <a:cubicBezTo>
                    <a:pt x="214" y="18256"/>
                    <a:pt x="1" y="18924"/>
                    <a:pt x="1" y="19654"/>
                  </a:cubicBezTo>
                  <a:cubicBezTo>
                    <a:pt x="31" y="20383"/>
                    <a:pt x="305" y="21143"/>
                    <a:pt x="882" y="21538"/>
                  </a:cubicBezTo>
                  <a:cubicBezTo>
                    <a:pt x="1229" y="21779"/>
                    <a:pt x="1647" y="21878"/>
                    <a:pt x="2053" y="21878"/>
                  </a:cubicBezTo>
                  <a:cubicBezTo>
                    <a:pt x="2109" y="21878"/>
                    <a:pt x="2164" y="21876"/>
                    <a:pt x="2220" y="21873"/>
                  </a:cubicBezTo>
                  <a:cubicBezTo>
                    <a:pt x="3314" y="21842"/>
                    <a:pt x="4347" y="21174"/>
                    <a:pt x="5046" y="20323"/>
                  </a:cubicBezTo>
                  <a:cubicBezTo>
                    <a:pt x="5746" y="19471"/>
                    <a:pt x="6171" y="18438"/>
                    <a:pt x="6536" y="17374"/>
                  </a:cubicBezTo>
                  <a:cubicBezTo>
                    <a:pt x="7022" y="15946"/>
                    <a:pt x="6931" y="14547"/>
                    <a:pt x="7387" y="13119"/>
                  </a:cubicBezTo>
                  <a:cubicBezTo>
                    <a:pt x="7630" y="12420"/>
                    <a:pt x="7812" y="11721"/>
                    <a:pt x="7934" y="11021"/>
                  </a:cubicBezTo>
                  <a:lnTo>
                    <a:pt x="8481" y="8134"/>
                  </a:lnTo>
                  <a:cubicBezTo>
                    <a:pt x="8542" y="7860"/>
                    <a:pt x="8603" y="7617"/>
                    <a:pt x="8694" y="7374"/>
                  </a:cubicBezTo>
                  <a:cubicBezTo>
                    <a:pt x="8876" y="7070"/>
                    <a:pt x="9089" y="6979"/>
                    <a:pt x="9393" y="6827"/>
                  </a:cubicBezTo>
                  <a:cubicBezTo>
                    <a:pt x="10366" y="6280"/>
                    <a:pt x="11278" y="5611"/>
                    <a:pt x="12098" y="4851"/>
                  </a:cubicBezTo>
                  <a:cubicBezTo>
                    <a:pt x="12737" y="4274"/>
                    <a:pt x="13740" y="4122"/>
                    <a:pt x="14104" y="3179"/>
                  </a:cubicBezTo>
                  <a:cubicBezTo>
                    <a:pt x="14201" y="2891"/>
                    <a:pt x="13973" y="2716"/>
                    <a:pt x="13739" y="2716"/>
                  </a:cubicBezTo>
                  <a:cubicBezTo>
                    <a:pt x="13677" y="2716"/>
                    <a:pt x="13614" y="2729"/>
                    <a:pt x="13557" y="2754"/>
                  </a:cubicBezTo>
                  <a:cubicBezTo>
                    <a:pt x="13770" y="2541"/>
                    <a:pt x="13983" y="2328"/>
                    <a:pt x="14165" y="2085"/>
                  </a:cubicBezTo>
                  <a:cubicBezTo>
                    <a:pt x="14196" y="2055"/>
                    <a:pt x="14226" y="2024"/>
                    <a:pt x="14226" y="1994"/>
                  </a:cubicBezTo>
                  <a:cubicBezTo>
                    <a:pt x="14317" y="1842"/>
                    <a:pt x="14317" y="1660"/>
                    <a:pt x="14165" y="1538"/>
                  </a:cubicBezTo>
                  <a:lnTo>
                    <a:pt x="14165" y="1508"/>
                  </a:lnTo>
                  <a:cubicBezTo>
                    <a:pt x="14091" y="1434"/>
                    <a:pt x="13997" y="1400"/>
                    <a:pt x="13903" y="1400"/>
                  </a:cubicBezTo>
                  <a:cubicBezTo>
                    <a:pt x="13766" y="1400"/>
                    <a:pt x="13629" y="1472"/>
                    <a:pt x="13557" y="1599"/>
                  </a:cubicBezTo>
                  <a:cubicBezTo>
                    <a:pt x="13527" y="1599"/>
                    <a:pt x="13527" y="1599"/>
                    <a:pt x="13527" y="1629"/>
                  </a:cubicBezTo>
                  <a:cubicBezTo>
                    <a:pt x="13284" y="1994"/>
                    <a:pt x="12828" y="2359"/>
                    <a:pt x="12463" y="2632"/>
                  </a:cubicBezTo>
                  <a:cubicBezTo>
                    <a:pt x="12281" y="2784"/>
                    <a:pt x="12068" y="2906"/>
                    <a:pt x="11855" y="3027"/>
                  </a:cubicBezTo>
                  <a:cubicBezTo>
                    <a:pt x="11794" y="3088"/>
                    <a:pt x="11703" y="3119"/>
                    <a:pt x="11642" y="3179"/>
                  </a:cubicBezTo>
                  <a:lnTo>
                    <a:pt x="11551" y="3240"/>
                  </a:lnTo>
                  <a:cubicBezTo>
                    <a:pt x="11521" y="3210"/>
                    <a:pt x="11521" y="3210"/>
                    <a:pt x="11521" y="3179"/>
                  </a:cubicBezTo>
                  <a:cubicBezTo>
                    <a:pt x="11673" y="3058"/>
                    <a:pt x="11855" y="2936"/>
                    <a:pt x="12007" y="2784"/>
                  </a:cubicBezTo>
                  <a:cubicBezTo>
                    <a:pt x="12250" y="2602"/>
                    <a:pt x="12463" y="2389"/>
                    <a:pt x="12706" y="2207"/>
                  </a:cubicBezTo>
                  <a:cubicBezTo>
                    <a:pt x="13162" y="1812"/>
                    <a:pt x="13618" y="1416"/>
                    <a:pt x="14074" y="1021"/>
                  </a:cubicBezTo>
                  <a:cubicBezTo>
                    <a:pt x="14382" y="760"/>
                    <a:pt x="14117" y="370"/>
                    <a:pt x="13798" y="370"/>
                  </a:cubicBezTo>
                  <a:cubicBezTo>
                    <a:pt x="13708" y="370"/>
                    <a:pt x="13614" y="401"/>
                    <a:pt x="13527" y="474"/>
                  </a:cubicBezTo>
                  <a:cubicBezTo>
                    <a:pt x="12737" y="1173"/>
                    <a:pt x="11916" y="1842"/>
                    <a:pt x="11095" y="2541"/>
                  </a:cubicBezTo>
                  <a:cubicBezTo>
                    <a:pt x="11065" y="2511"/>
                    <a:pt x="10882" y="2389"/>
                    <a:pt x="10761" y="2298"/>
                  </a:cubicBezTo>
                  <a:cubicBezTo>
                    <a:pt x="10670" y="2268"/>
                    <a:pt x="10639" y="2146"/>
                    <a:pt x="10730" y="2055"/>
                  </a:cubicBezTo>
                  <a:lnTo>
                    <a:pt x="12281" y="626"/>
                  </a:lnTo>
                  <a:cubicBezTo>
                    <a:pt x="12556" y="350"/>
                    <a:pt x="12314" y="0"/>
                    <a:pt x="119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797809" y="2509462"/>
              <a:ext cx="77122" cy="205780"/>
            </a:xfrm>
            <a:custGeom>
              <a:avLst/>
              <a:gdLst/>
              <a:ahLst/>
              <a:cxnLst/>
              <a:rect l="l" t="t" r="r" b="b"/>
              <a:pathLst>
                <a:path w="2342" h="6249" extrusionOk="0">
                  <a:moveTo>
                    <a:pt x="426" y="1"/>
                  </a:moveTo>
                  <a:cubicBezTo>
                    <a:pt x="335" y="305"/>
                    <a:pt x="305" y="609"/>
                    <a:pt x="305" y="913"/>
                  </a:cubicBezTo>
                  <a:lnTo>
                    <a:pt x="1" y="6050"/>
                  </a:lnTo>
                  <a:cubicBezTo>
                    <a:pt x="52" y="6090"/>
                    <a:pt x="102" y="6104"/>
                    <a:pt x="154" y="6104"/>
                  </a:cubicBezTo>
                  <a:cubicBezTo>
                    <a:pt x="258" y="6104"/>
                    <a:pt x="366" y="6050"/>
                    <a:pt x="487" y="6050"/>
                  </a:cubicBezTo>
                  <a:cubicBezTo>
                    <a:pt x="700" y="6050"/>
                    <a:pt x="974" y="6110"/>
                    <a:pt x="1186" y="6141"/>
                  </a:cubicBezTo>
                  <a:cubicBezTo>
                    <a:pt x="1504" y="6165"/>
                    <a:pt x="1822" y="6249"/>
                    <a:pt x="2124" y="6249"/>
                  </a:cubicBezTo>
                  <a:cubicBezTo>
                    <a:pt x="2198" y="6249"/>
                    <a:pt x="2270" y="6244"/>
                    <a:pt x="2341" y="6232"/>
                  </a:cubicBezTo>
                  <a:cubicBezTo>
                    <a:pt x="2311" y="6201"/>
                    <a:pt x="2311" y="6201"/>
                    <a:pt x="2311" y="6201"/>
                  </a:cubicBezTo>
                  <a:cubicBezTo>
                    <a:pt x="1885" y="4469"/>
                    <a:pt x="1429" y="2736"/>
                    <a:pt x="852" y="1034"/>
                  </a:cubicBezTo>
                  <a:cubicBezTo>
                    <a:pt x="730" y="669"/>
                    <a:pt x="578" y="335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1662695" y="2170147"/>
              <a:ext cx="55092" cy="54104"/>
            </a:xfrm>
            <a:custGeom>
              <a:avLst/>
              <a:gdLst/>
              <a:ahLst/>
              <a:cxnLst/>
              <a:rect l="l" t="t" r="r" b="b"/>
              <a:pathLst>
                <a:path w="1673" h="1643" extrusionOk="0">
                  <a:moveTo>
                    <a:pt x="0" y="1"/>
                  </a:moveTo>
                  <a:cubicBezTo>
                    <a:pt x="0" y="31"/>
                    <a:pt x="31" y="61"/>
                    <a:pt x="31" y="61"/>
                  </a:cubicBezTo>
                  <a:cubicBezTo>
                    <a:pt x="61" y="92"/>
                    <a:pt x="61" y="122"/>
                    <a:pt x="92" y="153"/>
                  </a:cubicBezTo>
                  <a:cubicBezTo>
                    <a:pt x="183" y="305"/>
                    <a:pt x="274" y="426"/>
                    <a:pt x="365" y="548"/>
                  </a:cubicBezTo>
                  <a:cubicBezTo>
                    <a:pt x="578" y="791"/>
                    <a:pt x="1277" y="1551"/>
                    <a:pt x="1368" y="1642"/>
                  </a:cubicBezTo>
                  <a:cubicBezTo>
                    <a:pt x="1368" y="1520"/>
                    <a:pt x="1429" y="913"/>
                    <a:pt x="1642" y="609"/>
                  </a:cubicBezTo>
                  <a:cubicBezTo>
                    <a:pt x="1642" y="578"/>
                    <a:pt x="1672" y="548"/>
                    <a:pt x="1672" y="548"/>
                  </a:cubicBezTo>
                  <a:cubicBezTo>
                    <a:pt x="1095" y="457"/>
                    <a:pt x="487" y="3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2079101" y="2306281"/>
              <a:ext cx="26048" cy="59076"/>
            </a:xfrm>
            <a:custGeom>
              <a:avLst/>
              <a:gdLst/>
              <a:ahLst/>
              <a:cxnLst/>
              <a:rect l="l" t="t" r="r" b="b"/>
              <a:pathLst>
                <a:path w="791" h="1794" fill="none" extrusionOk="0">
                  <a:moveTo>
                    <a:pt x="790" y="0"/>
                  </a:moveTo>
                  <a:cubicBezTo>
                    <a:pt x="730" y="335"/>
                    <a:pt x="699" y="669"/>
                    <a:pt x="578" y="1004"/>
                  </a:cubicBezTo>
                  <a:cubicBezTo>
                    <a:pt x="486" y="1308"/>
                    <a:pt x="304" y="1611"/>
                    <a:pt x="0" y="179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610632" y="1999007"/>
              <a:ext cx="27068" cy="45048"/>
            </a:xfrm>
            <a:custGeom>
              <a:avLst/>
              <a:gdLst/>
              <a:ahLst/>
              <a:cxnLst/>
              <a:rect l="l" t="t" r="r" b="b"/>
              <a:pathLst>
                <a:path w="822" h="1368" fill="none" extrusionOk="0">
                  <a:moveTo>
                    <a:pt x="822" y="0"/>
                  </a:moveTo>
                  <a:cubicBezTo>
                    <a:pt x="518" y="91"/>
                    <a:pt x="244" y="274"/>
                    <a:pt x="122" y="517"/>
                  </a:cubicBezTo>
                  <a:cubicBezTo>
                    <a:pt x="1" y="790"/>
                    <a:pt x="31" y="1155"/>
                    <a:pt x="244" y="13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753846" y="2324294"/>
              <a:ext cx="987933" cy="1243075"/>
            </a:xfrm>
            <a:custGeom>
              <a:avLst/>
              <a:gdLst/>
              <a:ahLst/>
              <a:cxnLst/>
              <a:rect l="l" t="t" r="r" b="b"/>
              <a:pathLst>
                <a:path w="30001" h="37749" extrusionOk="0">
                  <a:moveTo>
                    <a:pt x="5927" y="1"/>
                  </a:moveTo>
                  <a:cubicBezTo>
                    <a:pt x="5380" y="305"/>
                    <a:pt x="4863" y="669"/>
                    <a:pt x="4408" y="1095"/>
                  </a:cubicBezTo>
                  <a:cubicBezTo>
                    <a:pt x="2280" y="3040"/>
                    <a:pt x="1307" y="5928"/>
                    <a:pt x="821" y="8785"/>
                  </a:cubicBezTo>
                  <a:cubicBezTo>
                    <a:pt x="0" y="13314"/>
                    <a:pt x="335" y="19211"/>
                    <a:pt x="2006" y="24287"/>
                  </a:cubicBezTo>
                  <a:cubicBezTo>
                    <a:pt x="2857" y="26901"/>
                    <a:pt x="4104" y="29302"/>
                    <a:pt x="5715" y="31156"/>
                  </a:cubicBezTo>
                  <a:cubicBezTo>
                    <a:pt x="7478" y="33162"/>
                    <a:pt x="9909" y="34469"/>
                    <a:pt x="12402" y="35442"/>
                  </a:cubicBezTo>
                  <a:cubicBezTo>
                    <a:pt x="16301" y="36976"/>
                    <a:pt x="20485" y="37748"/>
                    <a:pt x="24669" y="37748"/>
                  </a:cubicBezTo>
                  <a:cubicBezTo>
                    <a:pt x="26453" y="37748"/>
                    <a:pt x="28238" y="37608"/>
                    <a:pt x="30001" y="37326"/>
                  </a:cubicBezTo>
                  <a:lnTo>
                    <a:pt x="30001" y="36566"/>
                  </a:lnTo>
                  <a:cubicBezTo>
                    <a:pt x="29028" y="36232"/>
                    <a:pt x="28055" y="35776"/>
                    <a:pt x="27144" y="35320"/>
                  </a:cubicBezTo>
                  <a:cubicBezTo>
                    <a:pt x="25381" y="34408"/>
                    <a:pt x="23739" y="33375"/>
                    <a:pt x="22128" y="32250"/>
                  </a:cubicBezTo>
                  <a:cubicBezTo>
                    <a:pt x="20669" y="31247"/>
                    <a:pt x="19271" y="30183"/>
                    <a:pt x="17873" y="29120"/>
                  </a:cubicBezTo>
                  <a:cubicBezTo>
                    <a:pt x="16414" y="28025"/>
                    <a:pt x="15076" y="26779"/>
                    <a:pt x="13861" y="25381"/>
                  </a:cubicBezTo>
                  <a:cubicBezTo>
                    <a:pt x="11551" y="22737"/>
                    <a:pt x="9818" y="19606"/>
                    <a:pt x="8602" y="16293"/>
                  </a:cubicBezTo>
                  <a:cubicBezTo>
                    <a:pt x="7386" y="12980"/>
                    <a:pt x="6687" y="9484"/>
                    <a:pt x="6292" y="5989"/>
                  </a:cubicBezTo>
                  <a:cubicBezTo>
                    <a:pt x="6079" y="3982"/>
                    <a:pt x="5958" y="2007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073966" y="3054987"/>
              <a:ext cx="428452" cy="1382303"/>
            </a:xfrm>
            <a:custGeom>
              <a:avLst/>
              <a:gdLst/>
              <a:ahLst/>
              <a:cxnLst/>
              <a:rect l="l" t="t" r="r" b="b"/>
              <a:pathLst>
                <a:path w="13011" h="41977" fill="none" extrusionOk="0">
                  <a:moveTo>
                    <a:pt x="13010" y="41977"/>
                  </a:moveTo>
                  <a:lnTo>
                    <a:pt x="6901" y="152"/>
                  </a:lnTo>
                  <a:cubicBezTo>
                    <a:pt x="6901" y="0"/>
                    <a:pt x="6688" y="0"/>
                    <a:pt x="6657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671750" y="3054987"/>
              <a:ext cx="408431" cy="1382303"/>
            </a:xfrm>
            <a:custGeom>
              <a:avLst/>
              <a:gdLst/>
              <a:ahLst/>
              <a:cxnLst/>
              <a:rect l="l" t="t" r="r" b="b"/>
              <a:pathLst>
                <a:path w="12403" h="41977" fill="none" extrusionOk="0">
                  <a:moveTo>
                    <a:pt x="12402" y="41977"/>
                  </a:moveTo>
                  <a:lnTo>
                    <a:pt x="6597" y="152"/>
                  </a:lnTo>
                  <a:cubicBezTo>
                    <a:pt x="6566" y="0"/>
                    <a:pt x="6384" y="0"/>
                    <a:pt x="6353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750816" y="3016952"/>
              <a:ext cx="3674461" cy="61085"/>
            </a:xfrm>
            <a:custGeom>
              <a:avLst/>
              <a:gdLst/>
              <a:ahLst/>
              <a:cxnLst/>
              <a:rect l="l" t="t" r="r" b="b"/>
              <a:pathLst>
                <a:path w="111584" h="1855" extrusionOk="0">
                  <a:moveTo>
                    <a:pt x="1" y="0"/>
                  </a:moveTo>
                  <a:lnTo>
                    <a:pt x="1" y="1854"/>
                  </a:lnTo>
                  <a:lnTo>
                    <a:pt x="111584" y="1854"/>
                  </a:lnTo>
                  <a:lnTo>
                    <a:pt x="1115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871838" y="2976909"/>
              <a:ext cx="866849" cy="40076"/>
            </a:xfrm>
            <a:custGeom>
              <a:avLst/>
              <a:gdLst/>
              <a:ahLst/>
              <a:cxnLst/>
              <a:rect l="l" t="t" r="r" b="b"/>
              <a:pathLst>
                <a:path w="26324" h="1217" extrusionOk="0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639"/>
                  </a:lnTo>
                  <a:cubicBezTo>
                    <a:pt x="0" y="943"/>
                    <a:pt x="244" y="1216"/>
                    <a:pt x="578" y="1216"/>
                  </a:cubicBezTo>
                  <a:lnTo>
                    <a:pt x="25746" y="1216"/>
                  </a:lnTo>
                  <a:cubicBezTo>
                    <a:pt x="26080" y="1216"/>
                    <a:pt x="26323" y="943"/>
                    <a:pt x="26323" y="639"/>
                  </a:cubicBezTo>
                  <a:lnTo>
                    <a:pt x="26323" y="578"/>
                  </a:lnTo>
                  <a:cubicBezTo>
                    <a:pt x="26323" y="274"/>
                    <a:pt x="26080" y="1"/>
                    <a:pt x="257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802782" y="2564521"/>
              <a:ext cx="806785" cy="452458"/>
            </a:xfrm>
            <a:custGeom>
              <a:avLst/>
              <a:gdLst/>
              <a:ahLst/>
              <a:cxnLst/>
              <a:rect l="l" t="t" r="r" b="b"/>
              <a:pathLst>
                <a:path w="24500" h="13740" extrusionOk="0">
                  <a:moveTo>
                    <a:pt x="942" y="1"/>
                  </a:moveTo>
                  <a:cubicBezTo>
                    <a:pt x="395" y="1"/>
                    <a:pt x="0" y="487"/>
                    <a:pt x="91" y="1034"/>
                  </a:cubicBezTo>
                  <a:lnTo>
                    <a:pt x="2006" y="13739"/>
                  </a:lnTo>
                  <a:lnTo>
                    <a:pt x="24499" y="13739"/>
                  </a:lnTo>
                  <a:lnTo>
                    <a:pt x="22554" y="791"/>
                  </a:lnTo>
                  <a:cubicBezTo>
                    <a:pt x="22493" y="335"/>
                    <a:pt x="22098" y="1"/>
                    <a:pt x="21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1503542" y="2979906"/>
              <a:ext cx="820813" cy="38067"/>
            </a:xfrm>
            <a:custGeom>
              <a:avLst/>
              <a:gdLst/>
              <a:ahLst/>
              <a:cxnLst/>
              <a:rect l="l" t="t" r="r" b="b"/>
              <a:pathLst>
                <a:path w="2492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4378" y="1156"/>
                  </a:lnTo>
                  <a:cubicBezTo>
                    <a:pt x="24682" y="1156"/>
                    <a:pt x="24925" y="882"/>
                    <a:pt x="24925" y="578"/>
                  </a:cubicBezTo>
                  <a:cubicBezTo>
                    <a:pt x="24925" y="274"/>
                    <a:pt x="24682" y="1"/>
                    <a:pt x="243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625648" y="2590537"/>
              <a:ext cx="763745" cy="427431"/>
            </a:xfrm>
            <a:custGeom>
              <a:avLst/>
              <a:gdLst/>
              <a:ahLst/>
              <a:cxnLst/>
              <a:rect l="l" t="t" r="r" b="b"/>
              <a:pathLst>
                <a:path w="23193" h="12980" extrusionOk="0">
                  <a:moveTo>
                    <a:pt x="2706" y="1"/>
                  </a:moveTo>
                  <a:cubicBezTo>
                    <a:pt x="2280" y="1"/>
                    <a:pt x="1916" y="305"/>
                    <a:pt x="1855" y="730"/>
                  </a:cubicBezTo>
                  <a:lnTo>
                    <a:pt x="1" y="12980"/>
                  </a:lnTo>
                  <a:lnTo>
                    <a:pt x="21308" y="12980"/>
                  </a:lnTo>
                  <a:lnTo>
                    <a:pt x="23102" y="973"/>
                  </a:lnTo>
                  <a:cubicBezTo>
                    <a:pt x="23193" y="457"/>
                    <a:pt x="22798" y="1"/>
                    <a:pt x="223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45"/>
          <p:cNvGrpSpPr/>
          <p:nvPr/>
        </p:nvGrpSpPr>
        <p:grpSpPr>
          <a:xfrm flipH="1">
            <a:off x="37270" y="2299256"/>
            <a:ext cx="920707" cy="2844252"/>
            <a:chOff x="2207201" y="1773500"/>
            <a:chExt cx="661665" cy="2044019"/>
          </a:xfrm>
        </p:grpSpPr>
        <p:sp>
          <p:nvSpPr>
            <p:cNvPr id="454" name="Google Shape;454;p45"/>
            <p:cNvSpPr/>
            <p:nvPr/>
          </p:nvSpPr>
          <p:spPr>
            <a:xfrm>
              <a:off x="2361349" y="17735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410415" y="25655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207201" y="3418308"/>
              <a:ext cx="447453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993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Technologies utilisées</a:t>
            </a:r>
          </a:p>
        </p:txBody>
      </p:sp>
      <p:cxnSp>
        <p:nvCxnSpPr>
          <p:cNvPr id="1203" name="Google Shape;1203;p62"/>
          <p:cNvCxnSpPr/>
          <p:nvPr/>
        </p:nvCxnSpPr>
        <p:spPr>
          <a:xfrm>
            <a:off x="707800" y="2413775"/>
            <a:ext cx="775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04" name="Google Shape;1204;p62"/>
          <p:cNvSpPr txBox="1"/>
          <p:nvPr/>
        </p:nvSpPr>
        <p:spPr>
          <a:xfrm>
            <a:off x="497512" y="2716712"/>
            <a:ext cx="167239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T</a:t>
            </a: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ailwind CSS 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205" name="Google Shape;1205;p62"/>
          <p:cNvSpPr txBox="1"/>
          <p:nvPr/>
        </p:nvSpPr>
        <p:spPr>
          <a:xfrm>
            <a:off x="2171789" y="2731626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R</a:t>
            </a: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eact 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206" name="Google Shape;1206;p62"/>
          <p:cNvSpPr txBox="1"/>
          <p:nvPr/>
        </p:nvSpPr>
        <p:spPr>
          <a:xfrm>
            <a:off x="497512" y="3664090"/>
            <a:ext cx="1709593" cy="88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Un </a:t>
            </a:r>
            <a:r>
              <a:rPr lang="fr-FR" sz="1600" dirty="0" err="1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framework</a:t>
            </a: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CSS utilitaire qui permet de créer rapidement des interfaces utilisateur réactives.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07" name="Google Shape;1207;p62"/>
          <p:cNvSpPr txBox="1"/>
          <p:nvPr/>
        </p:nvSpPr>
        <p:spPr>
          <a:xfrm>
            <a:off x="2121525" y="3679004"/>
            <a:ext cx="1709593" cy="8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Une bibliothèque JavaScript populaire pour la construction d'interfaces utilisateur réactives.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08" name="Google Shape;1208;p62"/>
          <p:cNvSpPr txBox="1"/>
          <p:nvPr/>
        </p:nvSpPr>
        <p:spPr>
          <a:xfrm>
            <a:off x="5277553" y="2733933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I</a:t>
            </a: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nertia.js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209" name="Google Shape;1209;p62"/>
          <p:cNvSpPr txBox="1"/>
          <p:nvPr/>
        </p:nvSpPr>
        <p:spPr>
          <a:xfrm>
            <a:off x="5210958" y="3445104"/>
            <a:ext cx="1709593" cy="101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Une bibliothèque légère qui permet de connecter </a:t>
            </a:r>
            <a:r>
              <a:rPr lang="fr-FR" sz="1600" dirty="0" err="1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Laravel</a:t>
            </a: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et </a:t>
            </a:r>
            <a:r>
              <a:rPr lang="fr-FR" sz="1600" dirty="0" err="1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React</a:t>
            </a: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de manière transparente.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1210" name="Google Shape;1210;p62"/>
          <p:cNvCxnSpPr/>
          <p:nvPr/>
        </p:nvCxnSpPr>
        <p:spPr>
          <a:xfrm>
            <a:off x="1394407" y="2165356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1" name="Google Shape;1211;p62"/>
          <p:cNvCxnSpPr/>
          <p:nvPr/>
        </p:nvCxnSpPr>
        <p:spPr>
          <a:xfrm>
            <a:off x="2950715" y="2173475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2" name="Google Shape;1212;p62"/>
          <p:cNvCxnSpPr>
            <a:cxnSpLocks/>
          </p:cNvCxnSpPr>
          <p:nvPr/>
        </p:nvCxnSpPr>
        <p:spPr>
          <a:xfrm>
            <a:off x="6056442" y="2165356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6" name="Google Shape;1216;p62"/>
          <p:cNvCxnSpPr/>
          <p:nvPr/>
        </p:nvCxnSpPr>
        <p:spPr>
          <a:xfrm>
            <a:off x="7605935" y="2183675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8" name="Google Shape;1218;p62"/>
          <p:cNvSpPr txBox="1"/>
          <p:nvPr/>
        </p:nvSpPr>
        <p:spPr>
          <a:xfrm>
            <a:off x="6896214" y="2722590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MySQL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219" name="Google Shape;1219;p62"/>
          <p:cNvSpPr txBox="1"/>
          <p:nvPr/>
        </p:nvSpPr>
        <p:spPr>
          <a:xfrm>
            <a:off x="6834971" y="3549741"/>
            <a:ext cx="1792427" cy="100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Un système de gestion de base de données relationnelle utilisé pour gérer les données de l'application.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20" name="Google Shape;1220;p62"/>
          <p:cNvSpPr/>
          <p:nvPr/>
        </p:nvSpPr>
        <p:spPr>
          <a:xfrm>
            <a:off x="1269157" y="2268085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62"/>
          <p:cNvSpPr/>
          <p:nvPr/>
        </p:nvSpPr>
        <p:spPr>
          <a:xfrm>
            <a:off x="2822039" y="2272538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2"/>
          <p:cNvSpPr/>
          <p:nvPr/>
        </p:nvSpPr>
        <p:spPr>
          <a:xfrm>
            <a:off x="5927803" y="2267913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2"/>
          <p:cNvSpPr/>
          <p:nvPr/>
        </p:nvSpPr>
        <p:spPr>
          <a:xfrm>
            <a:off x="7480685" y="2267913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3B12D2-1F77-A13D-050C-5ADF05A2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7325" y="1623035"/>
            <a:ext cx="468726" cy="4687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3A05C2C-4225-4CE2-4F91-2C398790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81037" y="1638082"/>
            <a:ext cx="532503" cy="4617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7BE0B3-2CFE-3051-8FDA-D05E5E99C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264" y="1584733"/>
            <a:ext cx="532504" cy="5325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46B89D-8292-6073-D1CB-7FFD7BE86D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740" r="13740"/>
          <a:stretch/>
        </p:blipFill>
        <p:spPr>
          <a:xfrm>
            <a:off x="7233462" y="1634851"/>
            <a:ext cx="723165" cy="498596"/>
          </a:xfrm>
          <a:prstGeom prst="rect">
            <a:avLst/>
          </a:prstGeom>
        </p:spPr>
      </p:pic>
      <p:sp>
        <p:nvSpPr>
          <p:cNvPr id="10" name="Google Shape;1205;p62">
            <a:extLst>
              <a:ext uri="{FF2B5EF4-FFF2-40B4-BE49-F238E27FC236}">
                <a16:creationId xmlns:a16="http://schemas.microsoft.com/office/drawing/2014/main" id="{8E506416-EC20-9E4D-00E0-AE5FBD9C629F}"/>
              </a:ext>
            </a:extLst>
          </p:cNvPr>
          <p:cNvSpPr txBox="1"/>
          <p:nvPr/>
        </p:nvSpPr>
        <p:spPr>
          <a:xfrm>
            <a:off x="3725612" y="2712486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L</a:t>
            </a: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aravel 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1" name="Google Shape;1207;p62">
            <a:extLst>
              <a:ext uri="{FF2B5EF4-FFF2-40B4-BE49-F238E27FC236}">
                <a16:creationId xmlns:a16="http://schemas.microsoft.com/office/drawing/2014/main" id="{396A4F10-8A84-5F8E-FB6C-579BD9B1A3F5}"/>
              </a:ext>
            </a:extLst>
          </p:cNvPr>
          <p:cNvSpPr txBox="1"/>
          <p:nvPr/>
        </p:nvSpPr>
        <p:spPr>
          <a:xfrm>
            <a:off x="3745538" y="3438706"/>
            <a:ext cx="1551000" cy="102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Un </a:t>
            </a:r>
            <a:r>
              <a:rPr lang="fr-FR" sz="1600" dirty="0" err="1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framework</a:t>
            </a: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PHP puissant et élégant pour le développement d'applications web.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12" name="Google Shape;1211;p62">
            <a:extLst>
              <a:ext uri="{FF2B5EF4-FFF2-40B4-BE49-F238E27FC236}">
                <a16:creationId xmlns:a16="http://schemas.microsoft.com/office/drawing/2014/main" id="{BFB01430-B865-B2F3-FBAD-CCB7F1B4FB7C}"/>
              </a:ext>
            </a:extLst>
          </p:cNvPr>
          <p:cNvCxnSpPr>
            <a:cxnSpLocks/>
          </p:cNvCxnSpPr>
          <p:nvPr/>
        </p:nvCxnSpPr>
        <p:spPr>
          <a:xfrm>
            <a:off x="4494726" y="2133447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221;p62">
            <a:extLst>
              <a:ext uri="{FF2B5EF4-FFF2-40B4-BE49-F238E27FC236}">
                <a16:creationId xmlns:a16="http://schemas.microsoft.com/office/drawing/2014/main" id="{4C7E6687-AFD0-1FE5-5CC1-616F87D25890}"/>
              </a:ext>
            </a:extLst>
          </p:cNvPr>
          <p:cNvSpPr/>
          <p:nvPr/>
        </p:nvSpPr>
        <p:spPr>
          <a:xfrm>
            <a:off x="4374921" y="2266584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D8E1438-9CD2-BCD8-8C14-689D3592E1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51777" y="1561472"/>
            <a:ext cx="532501" cy="5493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3"/>
          <p:cNvSpPr/>
          <p:nvPr/>
        </p:nvSpPr>
        <p:spPr>
          <a:xfrm>
            <a:off x="4319850" y="12979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3"/>
          <p:cNvSpPr txBox="1">
            <a:spLocks noGrp="1"/>
          </p:cNvSpPr>
          <p:nvPr>
            <p:ph type="title"/>
          </p:nvPr>
        </p:nvSpPr>
        <p:spPr>
          <a:xfrm>
            <a:off x="779994" y="3069900"/>
            <a:ext cx="3434909" cy="46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cas d'utilisation</a:t>
            </a:r>
          </a:p>
        </p:txBody>
      </p:sp>
      <p:sp>
        <p:nvSpPr>
          <p:cNvPr id="836" name="Google Shape;836;p53"/>
          <p:cNvSpPr txBox="1">
            <a:spLocks noGrp="1"/>
          </p:cNvSpPr>
          <p:nvPr>
            <p:ph type="title" idx="2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37" name="Google Shape;837;p53"/>
          <p:cNvGrpSpPr/>
          <p:nvPr/>
        </p:nvGrpSpPr>
        <p:grpSpPr>
          <a:xfrm>
            <a:off x="4451875" y="1531800"/>
            <a:ext cx="3626225" cy="3027475"/>
            <a:chOff x="3121900" y="2293575"/>
            <a:chExt cx="3626225" cy="3027475"/>
          </a:xfrm>
        </p:grpSpPr>
        <p:sp>
          <p:nvSpPr>
            <p:cNvPr id="838" name="Google Shape;838;p53"/>
            <p:cNvSpPr/>
            <p:nvPr/>
          </p:nvSpPr>
          <p:spPr>
            <a:xfrm>
              <a:off x="5100675" y="3430425"/>
              <a:ext cx="177075" cy="778150"/>
            </a:xfrm>
            <a:custGeom>
              <a:avLst/>
              <a:gdLst/>
              <a:ahLst/>
              <a:cxnLst/>
              <a:rect l="l" t="t" r="r" b="b"/>
              <a:pathLst>
                <a:path w="7083" h="31126" fill="none" extrusionOk="0">
                  <a:moveTo>
                    <a:pt x="1094" y="31126"/>
                  </a:moveTo>
                  <a:cubicBezTo>
                    <a:pt x="5471" y="27904"/>
                    <a:pt x="7082" y="21977"/>
                    <a:pt x="4711" y="16901"/>
                  </a:cubicBezTo>
                  <a:cubicBezTo>
                    <a:pt x="3708" y="14773"/>
                    <a:pt x="2097" y="12980"/>
                    <a:pt x="1277" y="10791"/>
                  </a:cubicBezTo>
                  <a:cubicBezTo>
                    <a:pt x="0" y="7357"/>
                    <a:pt x="821" y="3557"/>
                    <a:pt x="1672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4784550" y="4181200"/>
              <a:ext cx="762950" cy="60050"/>
            </a:xfrm>
            <a:custGeom>
              <a:avLst/>
              <a:gdLst/>
              <a:ahLst/>
              <a:cxnLst/>
              <a:rect l="l" t="t" r="r" b="b"/>
              <a:pathLst>
                <a:path w="30518" h="2402" extrusionOk="0">
                  <a:moveTo>
                    <a:pt x="1156" y="1"/>
                  </a:moveTo>
                  <a:cubicBezTo>
                    <a:pt x="517" y="1"/>
                    <a:pt x="0" y="517"/>
                    <a:pt x="0" y="1156"/>
                  </a:cubicBezTo>
                  <a:lnTo>
                    <a:pt x="0" y="1216"/>
                  </a:lnTo>
                  <a:cubicBezTo>
                    <a:pt x="0" y="1885"/>
                    <a:pt x="517" y="2402"/>
                    <a:pt x="1156" y="2402"/>
                  </a:cubicBezTo>
                  <a:lnTo>
                    <a:pt x="29332" y="2402"/>
                  </a:lnTo>
                  <a:cubicBezTo>
                    <a:pt x="30001" y="2402"/>
                    <a:pt x="30518" y="1885"/>
                    <a:pt x="30518" y="1216"/>
                  </a:cubicBezTo>
                  <a:lnTo>
                    <a:pt x="30518" y="1156"/>
                  </a:lnTo>
                  <a:cubicBezTo>
                    <a:pt x="30518" y="517"/>
                    <a:pt x="30001" y="1"/>
                    <a:pt x="293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3970700" y="2445625"/>
              <a:ext cx="2434725" cy="1462050"/>
            </a:xfrm>
            <a:custGeom>
              <a:avLst/>
              <a:gdLst/>
              <a:ahLst/>
              <a:cxnLst/>
              <a:rect l="l" t="t" r="r" b="b"/>
              <a:pathLst>
                <a:path w="97389" h="58482" extrusionOk="0">
                  <a:moveTo>
                    <a:pt x="1520" y="0"/>
                  </a:moveTo>
                  <a:cubicBezTo>
                    <a:pt x="700" y="0"/>
                    <a:pt x="1" y="669"/>
                    <a:pt x="1" y="1520"/>
                  </a:cubicBezTo>
                  <a:lnTo>
                    <a:pt x="1" y="56931"/>
                  </a:lnTo>
                  <a:cubicBezTo>
                    <a:pt x="1" y="57782"/>
                    <a:pt x="700" y="58481"/>
                    <a:pt x="1520" y="58481"/>
                  </a:cubicBezTo>
                  <a:lnTo>
                    <a:pt x="95869" y="58481"/>
                  </a:lnTo>
                  <a:cubicBezTo>
                    <a:pt x="96720" y="58481"/>
                    <a:pt x="97389" y="57782"/>
                    <a:pt x="97389" y="56931"/>
                  </a:cubicBezTo>
                  <a:lnTo>
                    <a:pt x="97389" y="1520"/>
                  </a:lnTo>
                  <a:cubicBezTo>
                    <a:pt x="97389" y="669"/>
                    <a:pt x="96720" y="0"/>
                    <a:pt x="95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>
              <a:off x="3970700" y="2445625"/>
              <a:ext cx="2434725" cy="1462050"/>
            </a:xfrm>
            <a:custGeom>
              <a:avLst/>
              <a:gdLst/>
              <a:ahLst/>
              <a:cxnLst/>
              <a:rect l="l" t="t" r="r" b="b"/>
              <a:pathLst>
                <a:path w="97389" h="58482" fill="none" extrusionOk="0">
                  <a:moveTo>
                    <a:pt x="96082" y="58481"/>
                  </a:moveTo>
                  <a:lnTo>
                    <a:pt x="1277" y="58481"/>
                  </a:lnTo>
                  <a:cubicBezTo>
                    <a:pt x="578" y="58481"/>
                    <a:pt x="1" y="57904"/>
                    <a:pt x="1" y="57205"/>
                  </a:cubicBezTo>
                  <a:lnTo>
                    <a:pt x="1" y="1277"/>
                  </a:lnTo>
                  <a:cubicBezTo>
                    <a:pt x="1" y="547"/>
                    <a:pt x="578" y="0"/>
                    <a:pt x="1277" y="0"/>
                  </a:cubicBezTo>
                  <a:lnTo>
                    <a:pt x="95686" y="0"/>
                  </a:lnTo>
                  <a:cubicBezTo>
                    <a:pt x="96629" y="0"/>
                    <a:pt x="97389" y="760"/>
                    <a:pt x="97389" y="1702"/>
                  </a:cubicBezTo>
                  <a:lnTo>
                    <a:pt x="97389" y="57144"/>
                  </a:lnTo>
                  <a:cubicBezTo>
                    <a:pt x="97389" y="57873"/>
                    <a:pt x="96811" y="58481"/>
                    <a:pt x="96082" y="5848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>
              <a:off x="3982875" y="2560350"/>
              <a:ext cx="2410400" cy="1235625"/>
            </a:xfrm>
            <a:custGeom>
              <a:avLst/>
              <a:gdLst/>
              <a:ahLst/>
              <a:cxnLst/>
              <a:rect l="l" t="t" r="r" b="b"/>
              <a:pathLst>
                <a:path w="96416" h="49425" extrusionOk="0">
                  <a:moveTo>
                    <a:pt x="0" y="1"/>
                  </a:moveTo>
                  <a:lnTo>
                    <a:pt x="0" y="49424"/>
                  </a:lnTo>
                  <a:lnTo>
                    <a:pt x="96415" y="49424"/>
                  </a:lnTo>
                  <a:lnTo>
                    <a:pt x="964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478227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4108250" y="2732850"/>
              <a:ext cx="600325" cy="586675"/>
            </a:xfrm>
            <a:custGeom>
              <a:avLst/>
              <a:gdLst/>
              <a:ahLst/>
              <a:cxnLst/>
              <a:rect l="l" t="t" r="r" b="b"/>
              <a:pathLst>
                <a:path w="24013" h="23467" extrusionOk="0">
                  <a:moveTo>
                    <a:pt x="0" y="1"/>
                  </a:moveTo>
                  <a:lnTo>
                    <a:pt x="0" y="23466"/>
                  </a:lnTo>
                  <a:lnTo>
                    <a:pt x="24013" y="23466"/>
                  </a:lnTo>
                  <a:lnTo>
                    <a:pt x="2401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478227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3"/>
            <p:cNvSpPr/>
            <p:nvPr/>
          </p:nvSpPr>
          <p:spPr>
            <a:xfrm>
              <a:off x="528912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3"/>
            <p:cNvSpPr/>
            <p:nvPr/>
          </p:nvSpPr>
          <p:spPr>
            <a:xfrm>
              <a:off x="528912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579597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3"/>
            <p:cNvSpPr/>
            <p:nvPr/>
          </p:nvSpPr>
          <p:spPr>
            <a:xfrm>
              <a:off x="579597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4120400" y="3400025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4120400" y="3439550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4120400" y="3478300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4120400" y="3517825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0"/>
                  </a:moveTo>
                  <a:lnTo>
                    <a:pt x="2146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4120400" y="3557325"/>
              <a:ext cx="472675" cy="25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1" y="1"/>
                  </a:moveTo>
                  <a:lnTo>
                    <a:pt x="1890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3121900" y="4323300"/>
              <a:ext cx="3626225" cy="89700"/>
            </a:xfrm>
            <a:custGeom>
              <a:avLst/>
              <a:gdLst/>
              <a:ahLst/>
              <a:cxnLst/>
              <a:rect l="l" t="t" r="r" b="b"/>
              <a:pathLst>
                <a:path w="145049" h="3588" extrusionOk="0">
                  <a:moveTo>
                    <a:pt x="1" y="1"/>
                  </a:moveTo>
                  <a:lnTo>
                    <a:pt x="1" y="3587"/>
                  </a:lnTo>
                  <a:lnTo>
                    <a:pt x="145049" y="3587"/>
                  </a:lnTo>
                  <a:lnTo>
                    <a:pt x="14504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3329350" y="4353700"/>
              <a:ext cx="53225" cy="967350"/>
            </a:xfrm>
            <a:custGeom>
              <a:avLst/>
              <a:gdLst/>
              <a:ahLst/>
              <a:cxnLst/>
              <a:rect l="l" t="t" r="r" b="b"/>
              <a:pathLst>
                <a:path w="2129" h="38694" extrusionOk="0">
                  <a:moveTo>
                    <a:pt x="1" y="0"/>
                  </a:moveTo>
                  <a:lnTo>
                    <a:pt x="1" y="38694"/>
                  </a:lnTo>
                  <a:lnTo>
                    <a:pt x="2128" y="3869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3"/>
            <p:cNvSpPr/>
            <p:nvPr/>
          </p:nvSpPr>
          <p:spPr>
            <a:xfrm>
              <a:off x="6482150" y="4353700"/>
              <a:ext cx="53225" cy="967350"/>
            </a:xfrm>
            <a:custGeom>
              <a:avLst/>
              <a:gdLst/>
              <a:ahLst/>
              <a:cxnLst/>
              <a:rect l="l" t="t" r="r" b="b"/>
              <a:pathLst>
                <a:path w="2129" h="38694" extrusionOk="0">
                  <a:moveTo>
                    <a:pt x="0" y="0"/>
                  </a:moveTo>
                  <a:lnTo>
                    <a:pt x="0" y="38694"/>
                  </a:lnTo>
                  <a:lnTo>
                    <a:pt x="2128" y="3869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3"/>
            <p:cNvSpPr/>
            <p:nvPr/>
          </p:nvSpPr>
          <p:spPr>
            <a:xfrm>
              <a:off x="5905400" y="2876925"/>
              <a:ext cx="449125" cy="1403700"/>
            </a:xfrm>
            <a:custGeom>
              <a:avLst/>
              <a:gdLst/>
              <a:ahLst/>
              <a:cxnLst/>
              <a:rect l="l" t="t" r="r" b="b"/>
              <a:pathLst>
                <a:path w="17965" h="56148" extrusionOk="0">
                  <a:moveTo>
                    <a:pt x="11958" y="0"/>
                  </a:moveTo>
                  <a:cubicBezTo>
                    <a:pt x="11905" y="0"/>
                    <a:pt x="11850" y="4"/>
                    <a:pt x="11794" y="13"/>
                  </a:cubicBezTo>
                  <a:cubicBezTo>
                    <a:pt x="10517" y="195"/>
                    <a:pt x="10122" y="1806"/>
                    <a:pt x="9970" y="3083"/>
                  </a:cubicBezTo>
                  <a:cubicBezTo>
                    <a:pt x="9848" y="3903"/>
                    <a:pt x="9088" y="5484"/>
                    <a:pt x="8237" y="5818"/>
                  </a:cubicBezTo>
                  <a:cubicBezTo>
                    <a:pt x="8049" y="5889"/>
                    <a:pt x="7887" y="5921"/>
                    <a:pt x="7747" y="5921"/>
                  </a:cubicBezTo>
                  <a:cubicBezTo>
                    <a:pt x="6621" y="5921"/>
                    <a:pt x="6991" y="3850"/>
                    <a:pt x="7721" y="3174"/>
                  </a:cubicBezTo>
                  <a:cubicBezTo>
                    <a:pt x="7933" y="2992"/>
                    <a:pt x="8237" y="2870"/>
                    <a:pt x="8481" y="2688"/>
                  </a:cubicBezTo>
                  <a:cubicBezTo>
                    <a:pt x="8936" y="2414"/>
                    <a:pt x="9636" y="1776"/>
                    <a:pt x="9848" y="1289"/>
                  </a:cubicBezTo>
                  <a:cubicBezTo>
                    <a:pt x="10111" y="612"/>
                    <a:pt x="9901" y="154"/>
                    <a:pt x="9401" y="154"/>
                  </a:cubicBezTo>
                  <a:cubicBezTo>
                    <a:pt x="9206" y="154"/>
                    <a:pt x="8966" y="224"/>
                    <a:pt x="8693" y="378"/>
                  </a:cubicBezTo>
                  <a:cubicBezTo>
                    <a:pt x="7052" y="1320"/>
                    <a:pt x="5654" y="1259"/>
                    <a:pt x="4438" y="2900"/>
                  </a:cubicBezTo>
                  <a:cubicBezTo>
                    <a:pt x="3222" y="4542"/>
                    <a:pt x="2219" y="6426"/>
                    <a:pt x="1885" y="8463"/>
                  </a:cubicBezTo>
                  <a:cubicBezTo>
                    <a:pt x="1642" y="9770"/>
                    <a:pt x="1702" y="11077"/>
                    <a:pt x="1672" y="12384"/>
                  </a:cubicBezTo>
                  <a:cubicBezTo>
                    <a:pt x="1520" y="17946"/>
                    <a:pt x="1672" y="23478"/>
                    <a:pt x="1581" y="29010"/>
                  </a:cubicBezTo>
                  <a:cubicBezTo>
                    <a:pt x="1520" y="31685"/>
                    <a:pt x="1581" y="34451"/>
                    <a:pt x="1155" y="37095"/>
                  </a:cubicBezTo>
                  <a:cubicBezTo>
                    <a:pt x="973" y="38190"/>
                    <a:pt x="365" y="39162"/>
                    <a:pt x="213" y="40196"/>
                  </a:cubicBezTo>
                  <a:cubicBezTo>
                    <a:pt x="0" y="41655"/>
                    <a:pt x="547" y="43509"/>
                    <a:pt x="912" y="45059"/>
                  </a:cubicBezTo>
                  <a:cubicBezTo>
                    <a:pt x="973" y="45393"/>
                    <a:pt x="1064" y="45728"/>
                    <a:pt x="1125" y="46032"/>
                  </a:cubicBezTo>
                  <a:cubicBezTo>
                    <a:pt x="1490" y="48251"/>
                    <a:pt x="2067" y="50804"/>
                    <a:pt x="3556" y="52567"/>
                  </a:cubicBezTo>
                  <a:cubicBezTo>
                    <a:pt x="4739" y="53974"/>
                    <a:pt x="6605" y="54902"/>
                    <a:pt x="8385" y="54902"/>
                  </a:cubicBezTo>
                  <a:cubicBezTo>
                    <a:pt x="9258" y="54902"/>
                    <a:pt x="10111" y="54678"/>
                    <a:pt x="10851" y="54178"/>
                  </a:cubicBezTo>
                  <a:cubicBezTo>
                    <a:pt x="11195" y="53942"/>
                    <a:pt x="11492" y="53844"/>
                    <a:pt x="11751" y="53844"/>
                  </a:cubicBezTo>
                  <a:cubicBezTo>
                    <a:pt x="13011" y="53844"/>
                    <a:pt x="13392" y="56147"/>
                    <a:pt x="13984" y="56147"/>
                  </a:cubicBezTo>
                  <a:cubicBezTo>
                    <a:pt x="14166" y="56147"/>
                    <a:pt x="14368" y="55930"/>
                    <a:pt x="14620" y="55363"/>
                  </a:cubicBezTo>
                  <a:cubicBezTo>
                    <a:pt x="17964" y="47886"/>
                    <a:pt x="10821" y="25241"/>
                    <a:pt x="9757" y="14998"/>
                  </a:cubicBezTo>
                  <a:cubicBezTo>
                    <a:pt x="9696" y="14451"/>
                    <a:pt x="9636" y="13873"/>
                    <a:pt x="9788" y="13326"/>
                  </a:cubicBezTo>
                  <a:cubicBezTo>
                    <a:pt x="10487" y="11107"/>
                    <a:pt x="12797" y="9527"/>
                    <a:pt x="13435" y="7095"/>
                  </a:cubicBezTo>
                  <a:cubicBezTo>
                    <a:pt x="13702" y="6176"/>
                    <a:pt x="14026" y="0"/>
                    <a:pt x="119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3"/>
            <p:cNvSpPr/>
            <p:nvPr/>
          </p:nvSpPr>
          <p:spPr>
            <a:xfrm>
              <a:off x="4946400" y="2890150"/>
              <a:ext cx="406575" cy="475175"/>
            </a:xfrm>
            <a:custGeom>
              <a:avLst/>
              <a:gdLst/>
              <a:ahLst/>
              <a:cxnLst/>
              <a:rect l="l" t="t" r="r" b="b"/>
              <a:pathLst>
                <a:path w="16263" h="19007" extrusionOk="0">
                  <a:moveTo>
                    <a:pt x="1277" y="1"/>
                  </a:moveTo>
                  <a:lnTo>
                    <a:pt x="1277" y="1"/>
                  </a:lnTo>
                  <a:cubicBezTo>
                    <a:pt x="1338" y="4134"/>
                    <a:pt x="1125" y="7964"/>
                    <a:pt x="882" y="11551"/>
                  </a:cubicBezTo>
                  <a:cubicBezTo>
                    <a:pt x="761" y="13283"/>
                    <a:pt x="639" y="14499"/>
                    <a:pt x="1" y="15958"/>
                  </a:cubicBezTo>
                  <a:cubicBezTo>
                    <a:pt x="2767" y="17113"/>
                    <a:pt x="4712" y="18542"/>
                    <a:pt x="7691" y="18846"/>
                  </a:cubicBezTo>
                  <a:cubicBezTo>
                    <a:pt x="8608" y="18939"/>
                    <a:pt x="9613" y="19007"/>
                    <a:pt x="10633" y="19007"/>
                  </a:cubicBezTo>
                  <a:cubicBezTo>
                    <a:pt x="12624" y="19007"/>
                    <a:pt x="14675" y="18747"/>
                    <a:pt x="16262" y="17904"/>
                  </a:cubicBezTo>
                  <a:cubicBezTo>
                    <a:pt x="14317" y="12736"/>
                    <a:pt x="14803" y="7417"/>
                    <a:pt x="14682" y="2189"/>
                  </a:cubicBezTo>
                  <a:cubicBezTo>
                    <a:pt x="14652" y="1490"/>
                    <a:pt x="14652" y="760"/>
                    <a:pt x="14652" y="61"/>
                  </a:cubicBezTo>
                  <a:lnTo>
                    <a:pt x="127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4354450" y="3154175"/>
              <a:ext cx="1502325" cy="1805950"/>
            </a:xfrm>
            <a:custGeom>
              <a:avLst/>
              <a:gdLst/>
              <a:ahLst/>
              <a:cxnLst/>
              <a:rect l="l" t="t" r="r" b="b"/>
              <a:pathLst>
                <a:path w="60093" h="72238" extrusionOk="0">
                  <a:moveTo>
                    <a:pt x="29401" y="0"/>
                  </a:moveTo>
                  <a:cubicBezTo>
                    <a:pt x="28891" y="0"/>
                    <a:pt x="28382" y="6"/>
                    <a:pt x="27873" y="17"/>
                  </a:cubicBezTo>
                  <a:cubicBezTo>
                    <a:pt x="21825" y="139"/>
                    <a:pt x="8481" y="3361"/>
                    <a:pt x="4833" y="8163"/>
                  </a:cubicBezTo>
                  <a:cubicBezTo>
                    <a:pt x="1" y="14455"/>
                    <a:pt x="2584" y="23604"/>
                    <a:pt x="7508" y="29045"/>
                  </a:cubicBezTo>
                  <a:cubicBezTo>
                    <a:pt x="6080" y="37191"/>
                    <a:pt x="4742" y="45671"/>
                    <a:pt x="4621" y="53969"/>
                  </a:cubicBezTo>
                  <a:cubicBezTo>
                    <a:pt x="4560" y="59805"/>
                    <a:pt x="6080" y="65611"/>
                    <a:pt x="6384" y="71447"/>
                  </a:cubicBezTo>
                  <a:lnTo>
                    <a:pt x="56172" y="72237"/>
                  </a:lnTo>
                  <a:cubicBezTo>
                    <a:pt x="57631" y="59623"/>
                    <a:pt x="57114" y="47313"/>
                    <a:pt x="57175" y="34638"/>
                  </a:cubicBezTo>
                  <a:cubicBezTo>
                    <a:pt x="57175" y="33088"/>
                    <a:pt x="57205" y="31507"/>
                    <a:pt x="57448" y="29957"/>
                  </a:cubicBezTo>
                  <a:cubicBezTo>
                    <a:pt x="57752" y="28346"/>
                    <a:pt x="58299" y="26826"/>
                    <a:pt x="58603" y="25215"/>
                  </a:cubicBezTo>
                  <a:cubicBezTo>
                    <a:pt x="60093" y="17312"/>
                    <a:pt x="55685" y="7494"/>
                    <a:pt x="48360" y="3847"/>
                  </a:cubicBezTo>
                  <a:cubicBezTo>
                    <a:pt x="42552" y="943"/>
                    <a:pt x="35933" y="0"/>
                    <a:pt x="294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4811900" y="2658875"/>
              <a:ext cx="116275" cy="154325"/>
            </a:xfrm>
            <a:custGeom>
              <a:avLst/>
              <a:gdLst/>
              <a:ahLst/>
              <a:cxnLst/>
              <a:rect l="l" t="t" r="r" b="b"/>
              <a:pathLst>
                <a:path w="4651" h="6173" extrusionOk="0">
                  <a:moveTo>
                    <a:pt x="2090" y="0"/>
                  </a:moveTo>
                  <a:cubicBezTo>
                    <a:pt x="1754" y="0"/>
                    <a:pt x="1407" y="86"/>
                    <a:pt x="1065" y="285"/>
                  </a:cubicBezTo>
                  <a:cubicBezTo>
                    <a:pt x="274" y="741"/>
                    <a:pt x="1" y="1653"/>
                    <a:pt x="183" y="2443"/>
                  </a:cubicBezTo>
                  <a:cubicBezTo>
                    <a:pt x="335" y="3203"/>
                    <a:pt x="821" y="3932"/>
                    <a:pt x="1308" y="4601"/>
                  </a:cubicBezTo>
                  <a:cubicBezTo>
                    <a:pt x="1521" y="4905"/>
                    <a:pt x="1764" y="5209"/>
                    <a:pt x="1976" y="5513"/>
                  </a:cubicBezTo>
                  <a:cubicBezTo>
                    <a:pt x="2159" y="5786"/>
                    <a:pt x="2402" y="6090"/>
                    <a:pt x="2797" y="6151"/>
                  </a:cubicBezTo>
                  <a:cubicBezTo>
                    <a:pt x="2876" y="6165"/>
                    <a:pt x="2951" y="6172"/>
                    <a:pt x="3023" y="6172"/>
                  </a:cubicBezTo>
                  <a:cubicBezTo>
                    <a:pt x="4651" y="6172"/>
                    <a:pt x="4644" y="2684"/>
                    <a:pt x="4469" y="1957"/>
                  </a:cubicBezTo>
                  <a:cubicBezTo>
                    <a:pt x="4257" y="1015"/>
                    <a:pt x="3243" y="0"/>
                    <a:pt x="20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5308875" y="2658375"/>
              <a:ext cx="140600" cy="159800"/>
            </a:xfrm>
            <a:custGeom>
              <a:avLst/>
              <a:gdLst/>
              <a:ahLst/>
              <a:cxnLst/>
              <a:rect l="l" t="t" r="r" b="b"/>
              <a:pathLst>
                <a:path w="5624" h="6392" extrusionOk="0">
                  <a:moveTo>
                    <a:pt x="4499" y="1"/>
                  </a:moveTo>
                  <a:cubicBezTo>
                    <a:pt x="2128" y="1"/>
                    <a:pt x="1" y="4712"/>
                    <a:pt x="1520" y="6050"/>
                  </a:cubicBezTo>
                  <a:cubicBezTo>
                    <a:pt x="1672" y="6202"/>
                    <a:pt x="1885" y="6354"/>
                    <a:pt x="2159" y="6384"/>
                  </a:cubicBezTo>
                  <a:cubicBezTo>
                    <a:pt x="2198" y="6389"/>
                    <a:pt x="2238" y="6392"/>
                    <a:pt x="2276" y="6392"/>
                  </a:cubicBezTo>
                  <a:cubicBezTo>
                    <a:pt x="2682" y="6392"/>
                    <a:pt x="3034" y="6114"/>
                    <a:pt x="3283" y="5837"/>
                  </a:cubicBezTo>
                  <a:cubicBezTo>
                    <a:pt x="3314" y="5806"/>
                    <a:pt x="3314" y="5776"/>
                    <a:pt x="3344" y="5776"/>
                  </a:cubicBezTo>
                  <a:cubicBezTo>
                    <a:pt x="4469" y="4499"/>
                    <a:pt x="5229" y="2980"/>
                    <a:pt x="5533" y="1429"/>
                  </a:cubicBezTo>
                  <a:cubicBezTo>
                    <a:pt x="5593" y="1125"/>
                    <a:pt x="5624" y="822"/>
                    <a:pt x="5472" y="548"/>
                  </a:cubicBezTo>
                  <a:cubicBezTo>
                    <a:pt x="5320" y="244"/>
                    <a:pt x="4925" y="1"/>
                    <a:pt x="44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3"/>
            <p:cNvSpPr/>
            <p:nvPr/>
          </p:nvSpPr>
          <p:spPr>
            <a:xfrm>
              <a:off x="3779000" y="3161425"/>
              <a:ext cx="1187200" cy="1197050"/>
            </a:xfrm>
            <a:custGeom>
              <a:avLst/>
              <a:gdLst/>
              <a:ahLst/>
              <a:cxnLst/>
              <a:rect l="l" t="t" r="r" b="b"/>
              <a:pathLst>
                <a:path w="47488" h="47882" extrusionOk="0">
                  <a:moveTo>
                    <a:pt x="47487" y="1"/>
                  </a:moveTo>
                  <a:cubicBezTo>
                    <a:pt x="46484" y="62"/>
                    <a:pt x="45511" y="183"/>
                    <a:pt x="44508" y="335"/>
                  </a:cubicBezTo>
                  <a:cubicBezTo>
                    <a:pt x="38338" y="1338"/>
                    <a:pt x="32532" y="3831"/>
                    <a:pt x="27517" y="7691"/>
                  </a:cubicBezTo>
                  <a:cubicBezTo>
                    <a:pt x="22593" y="11521"/>
                    <a:pt x="18490" y="16323"/>
                    <a:pt x="14629" y="21247"/>
                  </a:cubicBezTo>
                  <a:cubicBezTo>
                    <a:pt x="11134" y="25715"/>
                    <a:pt x="7790" y="30336"/>
                    <a:pt x="4629" y="35047"/>
                  </a:cubicBezTo>
                  <a:cubicBezTo>
                    <a:pt x="3596" y="36597"/>
                    <a:pt x="2562" y="38147"/>
                    <a:pt x="2015" y="39910"/>
                  </a:cubicBezTo>
                  <a:cubicBezTo>
                    <a:pt x="1" y="46391"/>
                    <a:pt x="5697" y="47881"/>
                    <a:pt x="10702" y="47881"/>
                  </a:cubicBezTo>
                  <a:cubicBezTo>
                    <a:pt x="10908" y="47881"/>
                    <a:pt x="11113" y="47879"/>
                    <a:pt x="11316" y="47874"/>
                  </a:cubicBezTo>
                  <a:cubicBezTo>
                    <a:pt x="15602" y="47783"/>
                    <a:pt x="19888" y="46293"/>
                    <a:pt x="23201" y="43558"/>
                  </a:cubicBezTo>
                  <a:cubicBezTo>
                    <a:pt x="24569" y="42433"/>
                    <a:pt x="25754" y="41156"/>
                    <a:pt x="26970" y="39849"/>
                  </a:cubicBezTo>
                  <a:cubicBezTo>
                    <a:pt x="29158" y="37478"/>
                    <a:pt x="31347" y="35381"/>
                    <a:pt x="32806" y="32524"/>
                  </a:cubicBezTo>
                  <a:cubicBezTo>
                    <a:pt x="33779" y="30609"/>
                    <a:pt x="34842" y="28725"/>
                    <a:pt x="35876" y="26840"/>
                  </a:cubicBezTo>
                  <a:cubicBezTo>
                    <a:pt x="36500" y="25711"/>
                    <a:pt x="40031" y="17983"/>
                    <a:pt x="41807" y="17983"/>
                  </a:cubicBezTo>
                  <a:cubicBezTo>
                    <a:pt x="41847" y="17983"/>
                    <a:pt x="41886" y="17987"/>
                    <a:pt x="41925" y="17995"/>
                  </a:cubicBezTo>
                  <a:cubicBezTo>
                    <a:pt x="42806" y="18177"/>
                    <a:pt x="43718" y="18329"/>
                    <a:pt x="44660" y="18451"/>
                  </a:cubicBezTo>
                  <a:cubicBezTo>
                    <a:pt x="44660" y="16141"/>
                    <a:pt x="44812" y="13831"/>
                    <a:pt x="44903" y="11521"/>
                  </a:cubicBezTo>
                  <a:cubicBezTo>
                    <a:pt x="44964" y="10274"/>
                    <a:pt x="45025" y="9028"/>
                    <a:pt x="45055" y="7782"/>
                  </a:cubicBezTo>
                  <a:cubicBezTo>
                    <a:pt x="45055" y="6961"/>
                    <a:pt x="44599" y="5746"/>
                    <a:pt x="44812" y="4986"/>
                  </a:cubicBezTo>
                  <a:cubicBezTo>
                    <a:pt x="45299" y="3131"/>
                    <a:pt x="46241" y="1399"/>
                    <a:pt x="47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5270125" y="3176625"/>
              <a:ext cx="1074500" cy="1191450"/>
            </a:xfrm>
            <a:custGeom>
              <a:avLst/>
              <a:gdLst/>
              <a:ahLst/>
              <a:cxnLst/>
              <a:rect l="l" t="t" r="r" b="b"/>
              <a:pathLst>
                <a:path w="42980" h="47658" extrusionOk="0">
                  <a:moveTo>
                    <a:pt x="0" y="1"/>
                  </a:moveTo>
                  <a:lnTo>
                    <a:pt x="0" y="17843"/>
                  </a:lnTo>
                  <a:cubicBezTo>
                    <a:pt x="943" y="17721"/>
                    <a:pt x="1854" y="17569"/>
                    <a:pt x="2736" y="17387"/>
                  </a:cubicBezTo>
                  <a:cubicBezTo>
                    <a:pt x="2738" y="17386"/>
                    <a:pt x="2740" y="17386"/>
                    <a:pt x="2742" y="17386"/>
                  </a:cubicBezTo>
                  <a:cubicBezTo>
                    <a:pt x="3322" y="17386"/>
                    <a:pt x="13409" y="34870"/>
                    <a:pt x="14681" y="36567"/>
                  </a:cubicBezTo>
                  <a:cubicBezTo>
                    <a:pt x="18299" y="41369"/>
                    <a:pt x="22676" y="46324"/>
                    <a:pt x="28907" y="47448"/>
                  </a:cubicBezTo>
                  <a:cubicBezTo>
                    <a:pt x="29686" y="47584"/>
                    <a:pt x="30520" y="47657"/>
                    <a:pt x="31374" y="47657"/>
                  </a:cubicBezTo>
                  <a:cubicBezTo>
                    <a:pt x="35282" y="47657"/>
                    <a:pt x="39583" y="46132"/>
                    <a:pt x="40731" y="42190"/>
                  </a:cubicBezTo>
                  <a:cubicBezTo>
                    <a:pt x="42980" y="34439"/>
                    <a:pt x="34530" y="24560"/>
                    <a:pt x="30062" y="19089"/>
                  </a:cubicBezTo>
                  <a:cubicBezTo>
                    <a:pt x="24408" y="12098"/>
                    <a:pt x="15411" y="1916"/>
                    <a:pt x="5776" y="791"/>
                  </a:cubicBezTo>
                  <a:cubicBezTo>
                    <a:pt x="2979" y="487"/>
                    <a:pt x="2827" y="3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4830150" y="2293575"/>
              <a:ext cx="587425" cy="669775"/>
            </a:xfrm>
            <a:custGeom>
              <a:avLst/>
              <a:gdLst/>
              <a:ahLst/>
              <a:cxnLst/>
              <a:rect l="l" t="t" r="r" b="b"/>
              <a:pathLst>
                <a:path w="23497" h="26791" extrusionOk="0">
                  <a:moveTo>
                    <a:pt x="14151" y="1"/>
                  </a:moveTo>
                  <a:cubicBezTo>
                    <a:pt x="13696" y="1"/>
                    <a:pt x="13293" y="262"/>
                    <a:pt x="12918" y="550"/>
                  </a:cubicBezTo>
                  <a:cubicBezTo>
                    <a:pt x="12554" y="824"/>
                    <a:pt x="12159" y="1128"/>
                    <a:pt x="11672" y="1158"/>
                  </a:cubicBezTo>
                  <a:cubicBezTo>
                    <a:pt x="9301" y="1340"/>
                    <a:pt x="6687" y="1553"/>
                    <a:pt x="4681" y="3134"/>
                  </a:cubicBezTo>
                  <a:cubicBezTo>
                    <a:pt x="2705" y="4684"/>
                    <a:pt x="1520" y="7176"/>
                    <a:pt x="1003" y="9578"/>
                  </a:cubicBezTo>
                  <a:cubicBezTo>
                    <a:pt x="0" y="14623"/>
                    <a:pt x="1186" y="20186"/>
                    <a:pt x="3860" y="24563"/>
                  </a:cubicBezTo>
                  <a:cubicBezTo>
                    <a:pt x="4286" y="25323"/>
                    <a:pt x="4803" y="26022"/>
                    <a:pt x="5563" y="26447"/>
                  </a:cubicBezTo>
                  <a:cubicBezTo>
                    <a:pt x="5867" y="26630"/>
                    <a:pt x="6231" y="26721"/>
                    <a:pt x="6596" y="26751"/>
                  </a:cubicBezTo>
                  <a:cubicBezTo>
                    <a:pt x="6711" y="26762"/>
                    <a:pt x="6828" y="26766"/>
                    <a:pt x="6947" y="26766"/>
                  </a:cubicBezTo>
                  <a:cubicBezTo>
                    <a:pt x="8207" y="26766"/>
                    <a:pt x="9644" y="26221"/>
                    <a:pt x="10700" y="26082"/>
                  </a:cubicBezTo>
                  <a:cubicBezTo>
                    <a:pt x="11448" y="25980"/>
                    <a:pt x="12206" y="25920"/>
                    <a:pt x="12961" y="25920"/>
                  </a:cubicBezTo>
                  <a:cubicBezTo>
                    <a:pt x="14228" y="25920"/>
                    <a:pt x="15487" y="26089"/>
                    <a:pt x="16687" y="26508"/>
                  </a:cubicBezTo>
                  <a:cubicBezTo>
                    <a:pt x="17226" y="26690"/>
                    <a:pt x="17723" y="26791"/>
                    <a:pt x="18175" y="26791"/>
                  </a:cubicBezTo>
                  <a:cubicBezTo>
                    <a:pt x="19226" y="26791"/>
                    <a:pt x="20028" y="26246"/>
                    <a:pt x="20517" y="24927"/>
                  </a:cubicBezTo>
                  <a:cubicBezTo>
                    <a:pt x="21399" y="22617"/>
                    <a:pt x="22432" y="20246"/>
                    <a:pt x="22888" y="17784"/>
                  </a:cubicBezTo>
                  <a:cubicBezTo>
                    <a:pt x="23496" y="14532"/>
                    <a:pt x="23314" y="11097"/>
                    <a:pt x="22068" y="7997"/>
                  </a:cubicBezTo>
                  <a:cubicBezTo>
                    <a:pt x="20852" y="4957"/>
                    <a:pt x="18815" y="2252"/>
                    <a:pt x="16353" y="64"/>
                  </a:cubicBezTo>
                  <a:cubicBezTo>
                    <a:pt x="15988" y="459"/>
                    <a:pt x="15502" y="763"/>
                    <a:pt x="14955" y="945"/>
                  </a:cubicBezTo>
                  <a:cubicBezTo>
                    <a:pt x="15168" y="520"/>
                    <a:pt x="14681" y="3"/>
                    <a:pt x="14225" y="3"/>
                  </a:cubicBezTo>
                  <a:cubicBezTo>
                    <a:pt x="14201" y="1"/>
                    <a:pt x="14176" y="1"/>
                    <a:pt x="141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4811150" y="2999875"/>
              <a:ext cx="701400" cy="433025"/>
            </a:xfrm>
            <a:custGeom>
              <a:avLst/>
              <a:gdLst/>
              <a:ahLst/>
              <a:cxnLst/>
              <a:rect l="l" t="t" r="r" b="b"/>
              <a:pathLst>
                <a:path w="28056" h="17321" extrusionOk="0">
                  <a:moveTo>
                    <a:pt x="13242" y="0"/>
                  </a:moveTo>
                  <a:cubicBezTo>
                    <a:pt x="10451" y="0"/>
                    <a:pt x="7662" y="260"/>
                    <a:pt x="4924" y="779"/>
                  </a:cubicBezTo>
                  <a:cubicBezTo>
                    <a:pt x="3952" y="961"/>
                    <a:pt x="2949" y="1204"/>
                    <a:pt x="2128" y="1751"/>
                  </a:cubicBezTo>
                  <a:cubicBezTo>
                    <a:pt x="699" y="2694"/>
                    <a:pt x="0" y="4487"/>
                    <a:pt x="61" y="6189"/>
                  </a:cubicBezTo>
                  <a:cubicBezTo>
                    <a:pt x="122" y="7891"/>
                    <a:pt x="851" y="9502"/>
                    <a:pt x="1824" y="10900"/>
                  </a:cubicBezTo>
                  <a:cubicBezTo>
                    <a:pt x="4751" y="15139"/>
                    <a:pt x="9591" y="17321"/>
                    <a:pt x="14578" y="17321"/>
                  </a:cubicBezTo>
                  <a:cubicBezTo>
                    <a:pt x="16064" y="17321"/>
                    <a:pt x="17563" y="17127"/>
                    <a:pt x="19028" y="16736"/>
                  </a:cubicBezTo>
                  <a:cubicBezTo>
                    <a:pt x="23922" y="15429"/>
                    <a:pt x="28056" y="9502"/>
                    <a:pt x="27812" y="4487"/>
                  </a:cubicBezTo>
                  <a:cubicBezTo>
                    <a:pt x="27752" y="3727"/>
                    <a:pt x="27600" y="2906"/>
                    <a:pt x="27022" y="2390"/>
                  </a:cubicBezTo>
                  <a:cubicBezTo>
                    <a:pt x="26688" y="2086"/>
                    <a:pt x="26232" y="1964"/>
                    <a:pt x="25806" y="1812"/>
                  </a:cubicBezTo>
                  <a:cubicBezTo>
                    <a:pt x="21735" y="602"/>
                    <a:pt x="17487" y="0"/>
                    <a:pt x="132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110550" y="2659150"/>
              <a:ext cx="150500" cy="347300"/>
            </a:xfrm>
            <a:custGeom>
              <a:avLst/>
              <a:gdLst/>
              <a:ahLst/>
              <a:cxnLst/>
              <a:rect l="l" t="t" r="r" b="b"/>
              <a:pathLst>
                <a:path w="6020" h="13892" fill="none" extrusionOk="0">
                  <a:moveTo>
                    <a:pt x="1" y="13891"/>
                  </a:moveTo>
                  <a:lnTo>
                    <a:pt x="6019" y="0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4361300" y="2956250"/>
              <a:ext cx="134525" cy="158100"/>
            </a:xfrm>
            <a:custGeom>
              <a:avLst/>
              <a:gdLst/>
              <a:ahLst/>
              <a:cxnLst/>
              <a:rect l="l" t="t" r="r" b="b"/>
              <a:pathLst>
                <a:path w="5381" h="6324" extrusionOk="0">
                  <a:moveTo>
                    <a:pt x="0" y="1"/>
                  </a:moveTo>
                  <a:lnTo>
                    <a:pt x="0" y="6323"/>
                  </a:lnTo>
                  <a:lnTo>
                    <a:pt x="5380" y="30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4519350" y="3694875"/>
              <a:ext cx="1229525" cy="1535750"/>
            </a:xfrm>
            <a:custGeom>
              <a:avLst/>
              <a:gdLst/>
              <a:ahLst/>
              <a:cxnLst/>
              <a:rect l="l" t="t" r="r" b="b"/>
              <a:pathLst>
                <a:path w="49181" h="61430" extrusionOk="0">
                  <a:moveTo>
                    <a:pt x="24013" y="0"/>
                  </a:moveTo>
                  <a:cubicBezTo>
                    <a:pt x="10730" y="0"/>
                    <a:pt x="0" y="10760"/>
                    <a:pt x="0" y="24013"/>
                  </a:cubicBezTo>
                  <a:lnTo>
                    <a:pt x="0" y="61430"/>
                  </a:lnTo>
                  <a:lnTo>
                    <a:pt x="49181" y="61430"/>
                  </a:lnTo>
                  <a:lnTo>
                    <a:pt x="49181" y="24013"/>
                  </a:lnTo>
                  <a:cubicBezTo>
                    <a:pt x="49181" y="10760"/>
                    <a:pt x="38451" y="0"/>
                    <a:pt x="2516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53"/>
          <p:cNvGrpSpPr/>
          <p:nvPr/>
        </p:nvGrpSpPr>
        <p:grpSpPr>
          <a:xfrm>
            <a:off x="7401250" y="2735393"/>
            <a:ext cx="1671184" cy="2440924"/>
            <a:chOff x="6795049" y="1179275"/>
            <a:chExt cx="1268451" cy="1852694"/>
          </a:xfrm>
        </p:grpSpPr>
        <p:sp>
          <p:nvSpPr>
            <p:cNvPr id="871" name="Google Shape;871;p5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3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333</Words>
  <Application>Microsoft Office PowerPoint</Application>
  <PresentationFormat>Affichage à l'écran (16:9)</PresentationFormat>
  <Paragraphs>55</Paragraphs>
  <Slides>15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Actor</vt:lpstr>
      <vt:lpstr>Arial</vt:lpstr>
      <vt:lpstr>Baloo 2</vt:lpstr>
      <vt:lpstr>El Messiri</vt:lpstr>
      <vt:lpstr>Nunito</vt:lpstr>
      <vt:lpstr>Programming Language Master's Degree by Slidesgo</vt:lpstr>
      <vt:lpstr>School360 - Un système de gestion scolaire</vt:lpstr>
      <vt:lpstr>Sommaire</vt:lpstr>
      <vt:lpstr>Introduction</vt:lpstr>
      <vt:lpstr>Présentation de projet de stage</vt:lpstr>
      <vt:lpstr>Introduction</vt:lpstr>
      <vt:lpstr>Fonctionnalités de notre web application</vt:lpstr>
      <vt:lpstr>Introduction</vt:lpstr>
      <vt:lpstr>Technologies utilisées</vt:lpstr>
      <vt:lpstr>Diagramme de cas d'utilisation</vt:lpstr>
      <vt:lpstr>Présentation PowerPoint</vt:lpstr>
      <vt:lpstr>Vidéo (demo) </vt:lpstr>
      <vt:lpstr>Présentation PowerPoint</vt:lpstr>
      <vt:lpstr>Conclusion</vt:lpstr>
      <vt:lpstr>Conclusion</vt:lpstr>
      <vt:lpstr>Merci de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School360 - Un système de gestion scolaire simplifié</dc:title>
  <cp:lastModifiedBy>HP FOLIO 9470m</cp:lastModifiedBy>
  <cp:revision>29</cp:revision>
  <dcterms:modified xsi:type="dcterms:W3CDTF">2023-06-04T16:58:48Z</dcterms:modified>
</cp:coreProperties>
</file>